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0350F8-FE40-4F9E-8702-68DF016F3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6E96B7-3DAC-41DD-8A53-453165699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417D00-900D-4953-A39D-6D53C707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6DE2FC-50DD-4A36-838C-61DABA44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7C9AB5-A932-432D-8E02-C992501B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4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D9EE01-C0C4-4FC6-B917-B6869B49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890D52-F729-4B9E-A9EC-9F4DA105D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34F3D3-9410-41F3-8D70-A9EB313D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6BEDD6-5919-4803-9BA1-964260BE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7B4EC9-8BE6-4949-B13C-5863FA18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3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95EF2C4-B3C2-4C0A-B832-D880596A1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B14222-0F55-4B56-A766-BDCFC0066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AA31B9-B6B3-4F62-95B1-A66568C2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55B79E-50CE-4077-BC90-0A6BCA57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ECCA38-2259-480B-B2E4-1DE9C8B2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51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9539A4-0832-4E17-B132-B012CA19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022386-707D-415B-A639-433D6DDAB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EB177A-8E82-4322-A9CC-8FD37409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48EBAB-24FB-4D85-95B9-C0820316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DC6A26-0E12-4669-8450-E8C5F3CA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98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01270E-A709-43E4-951B-63FC7D4A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26CEF7-A935-4409-9005-8F155297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1FDB67-AF45-4343-AADB-C62060CD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91429A-1A95-414B-A352-1DE53F44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B06728-D869-44C1-8E6B-4A872867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50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340455-EF81-44AB-A618-5084C2B2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A94D00-AECF-4DBA-99D3-99BC92580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1B4AA9-C798-41B5-BB9A-055D91CCE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3395851-0A36-4573-8210-60DD850B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90A91E-DCCC-45C6-9D10-F3DE2800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1134EE-A93E-4B4E-AA58-AF162308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78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6028A-DE98-4868-8F84-FDDA7EFAD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210105-B40B-4601-9A65-11643C507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7637DD-342E-4566-8BA6-7AF90425B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0621C6A-35AE-4AEE-8409-123B79E39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209BEE1-8107-4A7D-822C-709F26333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A5AC404-F2D6-4C00-8A68-60153383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06165EA-FC81-4347-8D59-5031B56C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9FB44C5-39B3-48FA-BE43-69ABF751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55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0BBAEE-EDC4-47F5-BE3D-015BEF03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1B38799-1579-4A52-A6DC-61DB5CCB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3698FC-96B4-440E-953E-DA3F075A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699C6D7-05AC-45D2-AA3B-04207356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2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9E6BD8D-2D18-43D3-9748-054D6C36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07A080A-DCF4-4A5F-8A37-85429A09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FA8B28-D8F5-451F-9F78-C4063BA4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4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A98CDA-AFBF-4A99-BDC7-F993D2D7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527204-98B3-472C-850B-1D5AF075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E29B1C-E49D-413D-B625-56DBB8830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0F1C49-9CED-4F44-8537-688C1DC81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180A18-5299-4CEB-8AEF-083DDBE4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EC1B515-DC35-48DF-8564-F30C8098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23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9CEEB8-586E-4ED7-B80E-A89B34DE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3391AE3-F2BA-4E20-A702-923F6F432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45587D-10B2-49E7-8E9F-B6F5B0A65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E41432-3CE9-400E-B142-49AA54CF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1B75425-1F85-4F7E-B541-A850C464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7D5CA3-15BD-421B-BDEF-E975FE87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04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55B565E-A0FC-4333-9AA6-78FF3D27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AB7478A-8A3E-4FF0-9434-93C64FA55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1143C7-846C-4720-AB73-4F7DF7E60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2892-3A72-4AC2-99AD-32602E560EF1}" type="datetimeFigureOut">
              <a:rPr lang="zh-TW" altLang="en-US" smtClean="0"/>
              <a:t>2022/1/13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61232D-F78F-436B-A8A0-38AEC9130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6B49EA-C4C8-4613-9394-189D9F237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3501-5C40-4BDD-97B3-A1E00541F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84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1317D3F-0C7A-4D8A-A378-E21E0927E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17C52B9-796E-47BA-A69B-46F226F10C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" r="50790" b="50000"/>
          <a:stretch/>
        </p:blipFill>
        <p:spPr>
          <a:xfrm>
            <a:off x="2272682" y="257451"/>
            <a:ext cx="8220723" cy="6274873"/>
          </a:xfrm>
          <a:prstGeom prst="rect">
            <a:avLst/>
          </a:prstGeom>
        </p:spPr>
      </p:pic>
      <p:grpSp>
        <p:nvGrpSpPr>
          <p:cNvPr id="11" name="群組 10">
            <a:extLst>
              <a:ext uri="{FF2B5EF4-FFF2-40B4-BE49-F238E27FC236}">
                <a16:creationId xmlns:a16="http://schemas.microsoft.com/office/drawing/2014/main" id="{16AF4447-BD71-4B88-9411-B87F8A6ABF48}"/>
              </a:ext>
            </a:extLst>
          </p:cNvPr>
          <p:cNvGrpSpPr/>
          <p:nvPr/>
        </p:nvGrpSpPr>
        <p:grpSpPr>
          <a:xfrm>
            <a:off x="9773713" y="417250"/>
            <a:ext cx="415498" cy="659860"/>
            <a:chOff x="9773713" y="417250"/>
            <a:chExt cx="415498" cy="659860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5CA11585-4135-4794-9658-562E8505663A}"/>
                </a:ext>
              </a:extLst>
            </p:cNvPr>
            <p:cNvSpPr txBox="1"/>
            <p:nvPr/>
          </p:nvSpPr>
          <p:spPr>
            <a:xfrm>
              <a:off x="9773713" y="41725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9B947D73-AEA0-4BD4-A48A-901B1A2A0D0E}"/>
                </a:ext>
              </a:extLst>
            </p:cNvPr>
            <p:cNvSpPr txBox="1"/>
            <p:nvPr/>
          </p:nvSpPr>
          <p:spPr>
            <a:xfrm>
              <a:off x="9839436" y="779593"/>
              <a:ext cx="284052" cy="29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sz="1400" b="1" dirty="0">
                  <a:solidFill>
                    <a:srgbClr val="FF0000"/>
                  </a:solidFill>
                  <a:sym typeface="Wingdings 2" panose="05020102010507070707" pitchFamily="18" charset="2"/>
                </a:rPr>
                <a:t></a:t>
              </a:r>
              <a:endParaRPr lang="en-US" altLang="zh-TW" sz="1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群組 52">
            <a:extLst>
              <a:ext uri="{FF2B5EF4-FFF2-40B4-BE49-F238E27FC236}">
                <a16:creationId xmlns:a16="http://schemas.microsoft.com/office/drawing/2014/main" id="{C3A9880E-5164-41E3-B967-A735D1EFF925}"/>
              </a:ext>
            </a:extLst>
          </p:cNvPr>
          <p:cNvGrpSpPr/>
          <p:nvPr/>
        </p:nvGrpSpPr>
        <p:grpSpPr>
          <a:xfrm>
            <a:off x="2730770" y="2408840"/>
            <a:ext cx="1753874" cy="532599"/>
            <a:chOff x="2730770" y="2408840"/>
            <a:chExt cx="1753874" cy="532599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09CCF2BD-65D1-41CE-B9C1-0C6EB49539D5}"/>
                </a:ext>
              </a:extLst>
            </p:cNvPr>
            <p:cNvSpPr txBox="1"/>
            <p:nvPr/>
          </p:nvSpPr>
          <p:spPr>
            <a:xfrm>
              <a:off x="2730770" y="240884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6D1430B6-3621-4BB8-B505-3934120695AF}"/>
                </a:ext>
              </a:extLst>
            </p:cNvPr>
            <p:cNvSpPr txBox="1"/>
            <p:nvPr/>
          </p:nvSpPr>
          <p:spPr>
            <a:xfrm>
              <a:off x="3138096" y="2430337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E4938B79-0E58-4F1D-BCB2-3DFEBC7D9236}"/>
                </a:ext>
              </a:extLst>
            </p:cNvPr>
            <p:cNvSpPr txBox="1"/>
            <p:nvPr/>
          </p:nvSpPr>
          <p:spPr>
            <a:xfrm>
              <a:off x="3553594" y="240884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FEE2BD83-2A95-4DA5-8C6B-12C3C3951FB7}"/>
                </a:ext>
              </a:extLst>
            </p:cNvPr>
            <p:cNvSpPr txBox="1"/>
            <p:nvPr/>
          </p:nvSpPr>
          <p:spPr>
            <a:xfrm>
              <a:off x="4069146" y="240884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C3FF5F11-2479-4146-8B5C-620923BFFAE5}"/>
              </a:ext>
            </a:extLst>
          </p:cNvPr>
          <p:cNvGrpSpPr/>
          <p:nvPr/>
        </p:nvGrpSpPr>
        <p:grpSpPr>
          <a:xfrm>
            <a:off x="4783745" y="2387343"/>
            <a:ext cx="1624679" cy="596062"/>
            <a:chOff x="4783745" y="2387343"/>
            <a:chExt cx="1624679" cy="596062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E29A70E9-3C28-4527-A12A-48605D441660}"/>
                </a:ext>
              </a:extLst>
            </p:cNvPr>
            <p:cNvGrpSpPr/>
            <p:nvPr/>
          </p:nvGrpSpPr>
          <p:grpSpPr>
            <a:xfrm>
              <a:off x="4783745" y="2389397"/>
              <a:ext cx="415498" cy="594008"/>
              <a:chOff x="9773713" y="417250"/>
              <a:chExt cx="415498" cy="594008"/>
            </a:xfrm>
          </p:grpSpPr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1EAF6651-EA94-4110-AAE3-B23E35B27837}"/>
                  </a:ext>
                </a:extLst>
              </p:cNvPr>
              <p:cNvSpPr txBox="1"/>
              <p:nvPr/>
            </p:nvSpPr>
            <p:spPr>
              <a:xfrm>
                <a:off x="9773713" y="417250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8DD390AE-B398-4A2A-834E-0D13B81BFA56}"/>
                  </a:ext>
                </a:extLst>
              </p:cNvPr>
              <p:cNvSpPr txBox="1"/>
              <p:nvPr/>
            </p:nvSpPr>
            <p:spPr>
              <a:xfrm>
                <a:off x="9839436" y="713741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5C2038EB-2F77-4371-8814-18561C8F2D34}"/>
                </a:ext>
              </a:extLst>
            </p:cNvPr>
            <p:cNvSpPr txBox="1"/>
            <p:nvPr/>
          </p:nvSpPr>
          <p:spPr>
            <a:xfrm>
              <a:off x="5253843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184C2FDB-A691-42F7-AA16-3482C0584138}"/>
                </a:ext>
              </a:extLst>
            </p:cNvPr>
            <p:cNvSpPr txBox="1"/>
            <p:nvPr/>
          </p:nvSpPr>
          <p:spPr>
            <a:xfrm>
              <a:off x="5596434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E8B4688A-7DCF-4BB9-9DE4-7385F9562A58}"/>
                </a:ext>
              </a:extLst>
            </p:cNvPr>
            <p:cNvSpPr txBox="1"/>
            <p:nvPr/>
          </p:nvSpPr>
          <p:spPr>
            <a:xfrm>
              <a:off x="5992926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6EED2C08-AB9A-4512-AF20-14B1F38BB72E}"/>
              </a:ext>
            </a:extLst>
          </p:cNvPr>
          <p:cNvGrpSpPr/>
          <p:nvPr/>
        </p:nvGrpSpPr>
        <p:grpSpPr>
          <a:xfrm>
            <a:off x="6469310" y="2227770"/>
            <a:ext cx="1929298" cy="670675"/>
            <a:chOff x="6469310" y="2227770"/>
            <a:chExt cx="1929298" cy="670675"/>
          </a:xfrm>
        </p:grpSpPr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6EBBB5CC-48DF-4BB7-9411-7159529BEF5E}"/>
                </a:ext>
              </a:extLst>
            </p:cNvPr>
            <p:cNvSpPr txBox="1"/>
            <p:nvPr/>
          </p:nvSpPr>
          <p:spPr>
            <a:xfrm>
              <a:off x="6469310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ㄌ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ㄚ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2E71CCC7-0854-43C3-9CE0-9CED91B7E742}"/>
                </a:ext>
              </a:extLst>
            </p:cNvPr>
            <p:cNvSpPr txBox="1"/>
            <p:nvPr/>
          </p:nvSpPr>
          <p:spPr>
            <a:xfrm>
              <a:off x="6988938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ㄒ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26" name="群組 25">
              <a:extLst>
                <a:ext uri="{FF2B5EF4-FFF2-40B4-BE49-F238E27FC236}">
                  <a16:creationId xmlns:a16="http://schemas.microsoft.com/office/drawing/2014/main" id="{F46C78C8-D97D-4D71-9771-0DDE428474D7}"/>
                </a:ext>
              </a:extLst>
            </p:cNvPr>
            <p:cNvGrpSpPr/>
            <p:nvPr/>
          </p:nvGrpSpPr>
          <p:grpSpPr>
            <a:xfrm>
              <a:off x="7465805" y="2227770"/>
              <a:ext cx="415498" cy="659861"/>
              <a:chOff x="7465805" y="2227770"/>
              <a:chExt cx="415498" cy="659861"/>
            </a:xfrm>
          </p:grpSpPr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801A527D-9A31-4DD8-A3B0-85E729C0EEEE}"/>
                  </a:ext>
                </a:extLst>
              </p:cNvPr>
              <p:cNvSpPr txBox="1"/>
              <p:nvPr/>
            </p:nvSpPr>
            <p:spPr>
              <a:xfrm>
                <a:off x="7465805" y="2376529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ㄉ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ㄛ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0E845080-3B62-4658-86DC-86F2D3EC3157}"/>
                  </a:ext>
                </a:extLst>
              </p:cNvPr>
              <p:cNvSpPr txBox="1"/>
              <p:nvPr/>
            </p:nvSpPr>
            <p:spPr>
              <a:xfrm>
                <a:off x="7531528" y="2227770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DE82A706-5857-46C2-9C20-0043B22396D8}"/>
                </a:ext>
              </a:extLst>
            </p:cNvPr>
            <p:cNvSpPr txBox="1"/>
            <p:nvPr/>
          </p:nvSpPr>
          <p:spPr>
            <a:xfrm>
              <a:off x="7983110" y="238734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ㄌ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ㄚ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6AEAEAC-CC6D-425D-8BDD-0632E58055AE}"/>
              </a:ext>
            </a:extLst>
          </p:cNvPr>
          <p:cNvSpPr txBox="1"/>
          <p:nvPr/>
        </p:nvSpPr>
        <p:spPr>
          <a:xfrm>
            <a:off x="8746717" y="2354184"/>
            <a:ext cx="415498" cy="511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zh-TW" altLang="en-US" b="1" dirty="0">
                <a:solidFill>
                  <a:srgbClr val="FF0000"/>
                </a:solidFill>
              </a:rPr>
              <a:t>ㄙ</a:t>
            </a:r>
            <a:endParaRPr lang="en-US" altLang="zh-TW" b="1" dirty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r>
              <a:rPr lang="zh-TW" altLang="en-US" b="1" dirty="0">
                <a:solidFill>
                  <a:srgbClr val="FF0000"/>
                </a:solidFill>
              </a:rPr>
              <a:t>ㄛ</a:t>
            </a:r>
            <a:endParaRPr lang="en-US" altLang="zh-TW" b="1" dirty="0">
              <a:solidFill>
                <a:srgbClr val="FF0000"/>
              </a:solidFill>
            </a:endParaRPr>
          </a:p>
        </p:txBody>
      </p:sp>
      <p:grpSp>
        <p:nvGrpSpPr>
          <p:cNvPr id="61" name="群組 60">
            <a:extLst>
              <a:ext uri="{FF2B5EF4-FFF2-40B4-BE49-F238E27FC236}">
                <a16:creationId xmlns:a16="http://schemas.microsoft.com/office/drawing/2014/main" id="{B1EF168C-9AC4-4CAF-9BEC-AE308EFEF511}"/>
              </a:ext>
            </a:extLst>
          </p:cNvPr>
          <p:cNvGrpSpPr/>
          <p:nvPr/>
        </p:nvGrpSpPr>
        <p:grpSpPr>
          <a:xfrm>
            <a:off x="9631687" y="2227770"/>
            <a:ext cx="677847" cy="692172"/>
            <a:chOff x="9631687" y="2227770"/>
            <a:chExt cx="677847" cy="692172"/>
          </a:xfrm>
        </p:grpSpPr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09A082A1-ED17-4FB9-A21B-E29326D13A92}"/>
                </a:ext>
              </a:extLst>
            </p:cNvPr>
            <p:cNvSpPr txBox="1"/>
            <p:nvPr/>
          </p:nvSpPr>
          <p:spPr>
            <a:xfrm>
              <a:off x="9631687" y="240884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932695CE-9710-47B7-914F-A98B4C99DD46}"/>
                </a:ext>
              </a:extLst>
            </p:cNvPr>
            <p:cNvSpPr txBox="1"/>
            <p:nvPr/>
          </p:nvSpPr>
          <p:spPr>
            <a:xfrm>
              <a:off x="9894036" y="2227770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3AD7412E-EAB1-4243-BC03-C824662DA503}"/>
              </a:ext>
            </a:extLst>
          </p:cNvPr>
          <p:cNvGrpSpPr/>
          <p:nvPr/>
        </p:nvGrpSpPr>
        <p:grpSpPr>
          <a:xfrm>
            <a:off x="2436316" y="4380047"/>
            <a:ext cx="2043652" cy="692172"/>
            <a:chOff x="2436316" y="4380047"/>
            <a:chExt cx="2043652" cy="692172"/>
          </a:xfrm>
        </p:grpSpPr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831A22C-FFE3-431B-9695-82EDA184059B}"/>
                </a:ext>
              </a:extLst>
            </p:cNvPr>
            <p:cNvSpPr txBox="1"/>
            <p:nvPr/>
          </p:nvSpPr>
          <p:spPr>
            <a:xfrm>
              <a:off x="2436316" y="454996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71FF443F-46C9-4E3A-B97A-0FDFB4B9B881}"/>
                </a:ext>
              </a:extLst>
            </p:cNvPr>
            <p:cNvSpPr txBox="1"/>
            <p:nvPr/>
          </p:nvSpPr>
          <p:spPr>
            <a:xfrm>
              <a:off x="2834969" y="454996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1F8C96DA-FC94-4A78-83A8-5032BEBC4EFA}"/>
                </a:ext>
              </a:extLst>
            </p:cNvPr>
            <p:cNvSpPr txBox="1"/>
            <p:nvPr/>
          </p:nvSpPr>
          <p:spPr>
            <a:xfrm>
              <a:off x="3345845" y="454996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5C7687C2-77C6-4B6F-9A28-A2CCFD6AC239}"/>
                </a:ext>
              </a:extLst>
            </p:cNvPr>
            <p:cNvSpPr txBox="1"/>
            <p:nvPr/>
          </p:nvSpPr>
          <p:spPr>
            <a:xfrm>
              <a:off x="3802121" y="4561117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A37DFED9-A8E0-4FD0-8E03-DC17252CC572}"/>
                </a:ext>
              </a:extLst>
            </p:cNvPr>
            <p:cNvSpPr txBox="1"/>
            <p:nvPr/>
          </p:nvSpPr>
          <p:spPr>
            <a:xfrm>
              <a:off x="4064470" y="4380047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群組 57">
            <a:extLst>
              <a:ext uri="{FF2B5EF4-FFF2-40B4-BE49-F238E27FC236}">
                <a16:creationId xmlns:a16="http://schemas.microsoft.com/office/drawing/2014/main" id="{158FA1D9-1DAD-4F64-8401-017B378A773F}"/>
              </a:ext>
            </a:extLst>
          </p:cNvPr>
          <p:cNvGrpSpPr/>
          <p:nvPr/>
        </p:nvGrpSpPr>
        <p:grpSpPr>
          <a:xfrm>
            <a:off x="4795676" y="4319274"/>
            <a:ext cx="1861595" cy="694141"/>
            <a:chOff x="4795676" y="4319274"/>
            <a:chExt cx="1861595" cy="694141"/>
          </a:xfrm>
        </p:grpSpPr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2C874F37-0698-4FBE-BADF-7DA387824E3E}"/>
                </a:ext>
              </a:extLst>
            </p:cNvPr>
            <p:cNvSpPr txBox="1"/>
            <p:nvPr/>
          </p:nvSpPr>
          <p:spPr>
            <a:xfrm>
              <a:off x="4795676" y="450231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3D991C82-B7E0-4C7C-812E-BCC81E026F2E}"/>
                </a:ext>
              </a:extLst>
            </p:cNvPr>
            <p:cNvSpPr txBox="1"/>
            <p:nvPr/>
          </p:nvSpPr>
          <p:spPr>
            <a:xfrm>
              <a:off x="5253843" y="448919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3FC5D71F-FD4D-43DA-AA3A-7D0288917CCD}"/>
                </a:ext>
              </a:extLst>
            </p:cNvPr>
            <p:cNvSpPr txBox="1"/>
            <p:nvPr/>
          </p:nvSpPr>
          <p:spPr>
            <a:xfrm>
              <a:off x="5708728" y="448919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370F900F-A3DD-415D-8485-C7205456E3F9}"/>
                </a:ext>
              </a:extLst>
            </p:cNvPr>
            <p:cNvSpPr txBox="1"/>
            <p:nvPr/>
          </p:nvSpPr>
          <p:spPr>
            <a:xfrm>
              <a:off x="6034024" y="4319274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467C6190-09B6-4196-B67B-6DCDF7B547B2}"/>
                </a:ext>
              </a:extLst>
            </p:cNvPr>
            <p:cNvSpPr txBox="1"/>
            <p:nvPr/>
          </p:nvSpPr>
          <p:spPr>
            <a:xfrm>
              <a:off x="6241773" y="4502313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05D1CC25-40C3-4A1F-8DA2-50BF23D829B3}"/>
              </a:ext>
            </a:extLst>
          </p:cNvPr>
          <p:cNvGrpSpPr/>
          <p:nvPr/>
        </p:nvGrpSpPr>
        <p:grpSpPr>
          <a:xfrm>
            <a:off x="6688461" y="4234315"/>
            <a:ext cx="1976417" cy="758898"/>
            <a:chOff x="6688461" y="4234315"/>
            <a:chExt cx="1976417" cy="758898"/>
          </a:xfrm>
        </p:grpSpPr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96E97883-C939-4C26-ABB5-60E93A7CCECC}"/>
                </a:ext>
              </a:extLst>
            </p:cNvPr>
            <p:cNvSpPr txBox="1"/>
            <p:nvPr/>
          </p:nvSpPr>
          <p:spPr>
            <a:xfrm>
              <a:off x="6688461" y="4286221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10A2BFF6-BB7C-4F74-AF90-D03AA5D4DA18}"/>
                </a:ext>
              </a:extLst>
            </p:cNvPr>
            <p:cNvSpPr txBox="1"/>
            <p:nvPr/>
          </p:nvSpPr>
          <p:spPr>
            <a:xfrm>
              <a:off x="7171910" y="433335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0F6D93CF-C0FF-4B11-92B1-92E7A234CB3F}"/>
                </a:ext>
              </a:extLst>
            </p:cNvPr>
            <p:cNvGrpSpPr/>
            <p:nvPr/>
          </p:nvGrpSpPr>
          <p:grpSpPr>
            <a:xfrm>
              <a:off x="7607831" y="4319274"/>
              <a:ext cx="415498" cy="673939"/>
              <a:chOff x="7607831" y="4319274"/>
              <a:chExt cx="415498" cy="673939"/>
            </a:xfrm>
          </p:grpSpPr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7D5C54BB-6FAE-4F08-8212-C44137B5AE21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02E3EACF-D39F-477D-B5DD-0DA5AF450505}"/>
                  </a:ext>
                </a:extLst>
              </p:cNvPr>
              <p:cNvSpPr txBox="1"/>
              <p:nvPr/>
            </p:nvSpPr>
            <p:spPr>
              <a:xfrm>
                <a:off x="7666246" y="4695696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D7642C30-94DB-407C-9CE2-8BE292620373}"/>
                </a:ext>
              </a:extLst>
            </p:cNvPr>
            <p:cNvSpPr txBox="1"/>
            <p:nvPr/>
          </p:nvSpPr>
          <p:spPr>
            <a:xfrm>
              <a:off x="8003578" y="4234315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D36D7280-D07D-4546-AD4A-77009B0C5BDF}"/>
                </a:ext>
              </a:extLst>
            </p:cNvPr>
            <p:cNvSpPr txBox="1"/>
            <p:nvPr/>
          </p:nvSpPr>
          <p:spPr>
            <a:xfrm>
              <a:off x="8249380" y="433335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67799990-E45C-4606-9982-DFD0F28F2382}"/>
              </a:ext>
            </a:extLst>
          </p:cNvPr>
          <p:cNvGrpSpPr/>
          <p:nvPr/>
        </p:nvGrpSpPr>
        <p:grpSpPr>
          <a:xfrm>
            <a:off x="8824555" y="4234315"/>
            <a:ext cx="1386309" cy="684518"/>
            <a:chOff x="8824555" y="4234315"/>
            <a:chExt cx="1386309" cy="684518"/>
          </a:xfrm>
        </p:grpSpPr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6BE2F1D7-66CC-4529-8DA3-FE832CCF5B93}"/>
                </a:ext>
              </a:extLst>
            </p:cNvPr>
            <p:cNvSpPr txBox="1"/>
            <p:nvPr/>
          </p:nvSpPr>
          <p:spPr>
            <a:xfrm>
              <a:off x="8824555" y="4234315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50" name="群組 49">
              <a:extLst>
                <a:ext uri="{FF2B5EF4-FFF2-40B4-BE49-F238E27FC236}">
                  <a16:creationId xmlns:a16="http://schemas.microsoft.com/office/drawing/2014/main" id="{EC1F9863-3083-4015-BF3D-74471809AE36}"/>
                </a:ext>
              </a:extLst>
            </p:cNvPr>
            <p:cNvGrpSpPr/>
            <p:nvPr/>
          </p:nvGrpSpPr>
          <p:grpSpPr>
            <a:xfrm>
              <a:off x="9795366" y="4258973"/>
              <a:ext cx="415498" cy="659860"/>
              <a:chOff x="9773713" y="417250"/>
              <a:chExt cx="415498" cy="659860"/>
            </a:xfrm>
          </p:grpSpPr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AC07FC9D-4B75-47CE-9AE2-1DAE9448CDB6}"/>
                  </a:ext>
                </a:extLst>
              </p:cNvPr>
              <p:cNvSpPr txBox="1"/>
              <p:nvPr/>
            </p:nvSpPr>
            <p:spPr>
              <a:xfrm>
                <a:off x="9773713" y="417250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ㄙ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ㄛ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2F68F2BD-809E-411A-B6BB-9C3CB4E2DCD7}"/>
                  </a:ext>
                </a:extLst>
              </p:cNvPr>
              <p:cNvSpPr txBox="1"/>
              <p:nvPr/>
            </p:nvSpPr>
            <p:spPr>
              <a:xfrm>
                <a:off x="9839436" y="779593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29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群組 41">
            <a:extLst>
              <a:ext uri="{FF2B5EF4-FFF2-40B4-BE49-F238E27FC236}">
                <a16:creationId xmlns:a16="http://schemas.microsoft.com/office/drawing/2014/main" id="{7F664FF7-7C8F-4596-83C8-73348CE3DB45}"/>
              </a:ext>
            </a:extLst>
          </p:cNvPr>
          <p:cNvGrpSpPr/>
          <p:nvPr/>
        </p:nvGrpSpPr>
        <p:grpSpPr>
          <a:xfrm>
            <a:off x="0" y="0"/>
            <a:ext cx="12192000" cy="6857999"/>
            <a:chOff x="0" y="0"/>
            <a:chExt cx="12192000" cy="6857999"/>
          </a:xfrm>
        </p:grpSpPr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7E0EB56B-3359-44E4-899A-A2D1E7740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15" name="圖片 14">
              <a:extLst>
                <a:ext uri="{FF2B5EF4-FFF2-40B4-BE49-F238E27FC236}">
                  <a16:creationId xmlns:a16="http://schemas.microsoft.com/office/drawing/2014/main" id="{4B638AA6-F3D9-4005-B06A-217BF11473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2" t="50000" r="52075" b="3301"/>
            <a:stretch/>
          </p:blipFill>
          <p:spPr>
            <a:xfrm>
              <a:off x="1935333" y="380790"/>
              <a:ext cx="8691081" cy="6283179"/>
            </a:xfrm>
            <a:prstGeom prst="rect">
              <a:avLst/>
            </a:prstGeom>
          </p:spPr>
        </p:pic>
      </p:grpSp>
      <p:grpSp>
        <p:nvGrpSpPr>
          <p:cNvPr id="89" name="群組 88">
            <a:extLst>
              <a:ext uri="{FF2B5EF4-FFF2-40B4-BE49-F238E27FC236}">
                <a16:creationId xmlns:a16="http://schemas.microsoft.com/office/drawing/2014/main" id="{38649F19-70AF-413A-9851-DF598DDFBC27}"/>
              </a:ext>
            </a:extLst>
          </p:cNvPr>
          <p:cNvGrpSpPr/>
          <p:nvPr/>
        </p:nvGrpSpPr>
        <p:grpSpPr>
          <a:xfrm>
            <a:off x="2143094" y="337070"/>
            <a:ext cx="2276457" cy="694187"/>
            <a:chOff x="2143094" y="337070"/>
            <a:chExt cx="2276457" cy="694187"/>
          </a:xfrm>
        </p:grpSpPr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6D1C302D-B632-4AA7-A5BB-0976DA3F22AE}"/>
                </a:ext>
              </a:extLst>
            </p:cNvPr>
            <p:cNvSpPr txBox="1"/>
            <p:nvPr/>
          </p:nvSpPr>
          <p:spPr>
            <a:xfrm>
              <a:off x="2143094" y="337070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681AE37C-0892-4091-B114-B45E85E3FD97}"/>
                </a:ext>
              </a:extLst>
            </p:cNvPr>
            <p:cNvSpPr txBox="1"/>
            <p:nvPr/>
          </p:nvSpPr>
          <p:spPr>
            <a:xfrm>
              <a:off x="3757416" y="33707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群組 21">
              <a:extLst>
                <a:ext uri="{FF2B5EF4-FFF2-40B4-BE49-F238E27FC236}">
                  <a16:creationId xmlns:a16="http://schemas.microsoft.com/office/drawing/2014/main" id="{8C60F658-A3D1-487C-A43B-0F66EB9DF590}"/>
                </a:ext>
              </a:extLst>
            </p:cNvPr>
            <p:cNvGrpSpPr/>
            <p:nvPr/>
          </p:nvGrpSpPr>
          <p:grpSpPr>
            <a:xfrm>
              <a:off x="2925887" y="357318"/>
              <a:ext cx="415498" cy="673939"/>
              <a:chOff x="7607831" y="4319274"/>
              <a:chExt cx="415498" cy="673939"/>
            </a:xfrm>
          </p:grpSpPr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6C20A2C0-EDA5-41A0-8695-E838E81471A2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42F00305-76E1-4059-B590-D50B4E122A02}"/>
                  </a:ext>
                </a:extLst>
              </p:cNvPr>
              <p:cNvSpPr txBox="1"/>
              <p:nvPr/>
            </p:nvSpPr>
            <p:spPr>
              <a:xfrm>
                <a:off x="7666246" y="4695696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20EA1A06-D982-497E-93FF-F188E6F204EE}"/>
                </a:ext>
              </a:extLst>
            </p:cNvPr>
            <p:cNvSpPr txBox="1"/>
            <p:nvPr/>
          </p:nvSpPr>
          <p:spPr>
            <a:xfrm>
              <a:off x="4004053" y="337070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27" name="群組 26">
              <a:extLst>
                <a:ext uri="{FF2B5EF4-FFF2-40B4-BE49-F238E27FC236}">
                  <a16:creationId xmlns:a16="http://schemas.microsoft.com/office/drawing/2014/main" id="{06D51F62-083F-42BF-BF5A-73B074445A54}"/>
                </a:ext>
              </a:extLst>
            </p:cNvPr>
            <p:cNvGrpSpPr/>
            <p:nvPr/>
          </p:nvGrpSpPr>
          <p:grpSpPr>
            <a:xfrm>
              <a:off x="3404661" y="337070"/>
              <a:ext cx="415498" cy="620342"/>
              <a:chOff x="7607831" y="4319274"/>
              <a:chExt cx="415498" cy="620342"/>
            </a:xfrm>
          </p:grpSpPr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AFAA6484-57CE-43BD-85B9-AA00E65B5679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4C1F06C3-205B-4AD5-A8F1-78A221CA46F6}"/>
                  </a:ext>
                </a:extLst>
              </p:cNvPr>
              <p:cNvSpPr txBox="1"/>
              <p:nvPr/>
            </p:nvSpPr>
            <p:spPr>
              <a:xfrm>
                <a:off x="7684234" y="464209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0" name="群組 89">
            <a:extLst>
              <a:ext uri="{FF2B5EF4-FFF2-40B4-BE49-F238E27FC236}">
                <a16:creationId xmlns:a16="http://schemas.microsoft.com/office/drawing/2014/main" id="{FD3BD8D7-E5B1-4AE4-8D2A-73DE74A2C27D}"/>
              </a:ext>
            </a:extLst>
          </p:cNvPr>
          <p:cNvGrpSpPr/>
          <p:nvPr/>
        </p:nvGrpSpPr>
        <p:grpSpPr>
          <a:xfrm>
            <a:off x="4666188" y="367858"/>
            <a:ext cx="1637561" cy="565273"/>
            <a:chOff x="4666188" y="367858"/>
            <a:chExt cx="1637561" cy="565273"/>
          </a:xfrm>
        </p:grpSpPr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C63AFB43-1348-4107-B0CC-081B096AB741}"/>
                </a:ext>
              </a:extLst>
            </p:cNvPr>
            <p:cNvSpPr txBox="1"/>
            <p:nvPr/>
          </p:nvSpPr>
          <p:spPr>
            <a:xfrm>
              <a:off x="5614375" y="422029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6801C789-9DA4-4959-8506-85DB70DCC168}"/>
                </a:ext>
              </a:extLst>
            </p:cNvPr>
            <p:cNvSpPr txBox="1"/>
            <p:nvPr/>
          </p:nvSpPr>
          <p:spPr>
            <a:xfrm>
              <a:off x="4666188" y="367858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20A1D63D-35F0-43BC-B542-332F0939487D}"/>
                </a:ext>
              </a:extLst>
            </p:cNvPr>
            <p:cNvSpPr txBox="1"/>
            <p:nvPr/>
          </p:nvSpPr>
          <p:spPr>
            <a:xfrm>
              <a:off x="5888251" y="422029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" name="群組 90">
            <a:extLst>
              <a:ext uri="{FF2B5EF4-FFF2-40B4-BE49-F238E27FC236}">
                <a16:creationId xmlns:a16="http://schemas.microsoft.com/office/drawing/2014/main" id="{18BA3E5F-D60E-45E1-A02E-F0531FF04E92}"/>
              </a:ext>
            </a:extLst>
          </p:cNvPr>
          <p:cNvGrpSpPr/>
          <p:nvPr/>
        </p:nvGrpSpPr>
        <p:grpSpPr>
          <a:xfrm>
            <a:off x="6408013" y="404344"/>
            <a:ext cx="2036887" cy="698705"/>
            <a:chOff x="6408013" y="404344"/>
            <a:chExt cx="2036887" cy="698705"/>
          </a:xfrm>
        </p:grpSpPr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EDF96DE7-D044-4D2A-B8A1-7593D00595C0}"/>
                </a:ext>
              </a:extLst>
            </p:cNvPr>
            <p:cNvSpPr txBox="1"/>
            <p:nvPr/>
          </p:nvSpPr>
          <p:spPr>
            <a:xfrm>
              <a:off x="6408013" y="404344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999859D9-2172-4210-982C-0FCB98DF9D48}"/>
                </a:ext>
              </a:extLst>
            </p:cNvPr>
            <p:cNvSpPr txBox="1"/>
            <p:nvPr/>
          </p:nvSpPr>
          <p:spPr>
            <a:xfrm>
              <a:off x="7062701" y="422029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231A8E9B-7CD9-4128-89D5-2CE57BB2BB54}"/>
                </a:ext>
              </a:extLst>
            </p:cNvPr>
            <p:cNvSpPr txBox="1"/>
            <p:nvPr/>
          </p:nvSpPr>
          <p:spPr>
            <a:xfrm>
              <a:off x="7538912" y="422029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95C33C27-B655-4137-941E-3C5A3743A3D9}"/>
                </a:ext>
              </a:extLst>
            </p:cNvPr>
            <p:cNvSpPr txBox="1"/>
            <p:nvPr/>
          </p:nvSpPr>
          <p:spPr>
            <a:xfrm>
              <a:off x="8029402" y="422029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群組 91">
            <a:extLst>
              <a:ext uri="{FF2B5EF4-FFF2-40B4-BE49-F238E27FC236}">
                <a16:creationId xmlns:a16="http://schemas.microsoft.com/office/drawing/2014/main" id="{5EEB4E14-CE91-495D-8DCD-EDCA43A01BD0}"/>
              </a:ext>
            </a:extLst>
          </p:cNvPr>
          <p:cNvGrpSpPr/>
          <p:nvPr/>
        </p:nvGrpSpPr>
        <p:grpSpPr>
          <a:xfrm>
            <a:off x="8874496" y="380790"/>
            <a:ext cx="1607699" cy="696019"/>
            <a:chOff x="8874496" y="380790"/>
            <a:chExt cx="1607699" cy="696019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01B45F15-81B0-49E8-9E0D-3C7D45D033AB}"/>
                </a:ext>
              </a:extLst>
            </p:cNvPr>
            <p:cNvGrpSpPr/>
            <p:nvPr/>
          </p:nvGrpSpPr>
          <p:grpSpPr>
            <a:xfrm>
              <a:off x="8874496" y="396770"/>
              <a:ext cx="415498" cy="620408"/>
              <a:chOff x="7607831" y="4319274"/>
              <a:chExt cx="415498" cy="620408"/>
            </a:xfrm>
          </p:grpSpPr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D238BD32-6C92-4799-A84D-BC232EDAD461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195411A-88E7-4BA8-BA9B-78CF57D689EB}"/>
                  </a:ext>
                </a:extLst>
              </p:cNvPr>
              <p:cNvSpPr txBox="1"/>
              <p:nvPr/>
            </p:nvSpPr>
            <p:spPr>
              <a:xfrm>
                <a:off x="7673554" y="4642165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9BEE28B4-F25C-4B84-A987-1FB8B5D13569}"/>
                </a:ext>
              </a:extLst>
            </p:cNvPr>
            <p:cNvGrpSpPr/>
            <p:nvPr/>
          </p:nvGrpSpPr>
          <p:grpSpPr>
            <a:xfrm>
              <a:off x="10066697" y="380790"/>
              <a:ext cx="415498" cy="683332"/>
              <a:chOff x="7607831" y="4319274"/>
              <a:chExt cx="415498" cy="683332"/>
            </a:xfrm>
          </p:grpSpPr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01EFD4CA-E5CC-4EBA-90BA-5F27FC037F55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EC7F3407-DAA9-49F4-A9F3-7E0A5789204D}"/>
                  </a:ext>
                </a:extLst>
              </p:cNvPr>
              <p:cNvSpPr txBox="1"/>
              <p:nvPr/>
            </p:nvSpPr>
            <p:spPr>
              <a:xfrm>
                <a:off x="7691623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3" name="群組 42">
              <a:extLst>
                <a:ext uri="{FF2B5EF4-FFF2-40B4-BE49-F238E27FC236}">
                  <a16:creationId xmlns:a16="http://schemas.microsoft.com/office/drawing/2014/main" id="{6A7A8C5B-CFAE-4DDC-AC02-2A26247D61FD}"/>
                </a:ext>
              </a:extLst>
            </p:cNvPr>
            <p:cNvGrpSpPr/>
            <p:nvPr/>
          </p:nvGrpSpPr>
          <p:grpSpPr>
            <a:xfrm>
              <a:off x="9822683" y="393477"/>
              <a:ext cx="415498" cy="683332"/>
              <a:chOff x="7607831" y="4319274"/>
              <a:chExt cx="415498" cy="683332"/>
            </a:xfrm>
          </p:grpSpPr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id="{97AE3241-244B-4F6D-ABE2-4F90288EEC8D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36751AE8-E3E1-4657-8117-73EE5C600514}"/>
                  </a:ext>
                </a:extLst>
              </p:cNvPr>
              <p:cNvSpPr txBox="1"/>
              <p:nvPr/>
            </p:nvSpPr>
            <p:spPr>
              <a:xfrm>
                <a:off x="7673554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4" name="群組 93">
            <a:extLst>
              <a:ext uri="{FF2B5EF4-FFF2-40B4-BE49-F238E27FC236}">
                <a16:creationId xmlns:a16="http://schemas.microsoft.com/office/drawing/2014/main" id="{B3D233B5-5C23-4B43-8A33-AC4DA90C477A}"/>
              </a:ext>
            </a:extLst>
          </p:cNvPr>
          <p:cNvGrpSpPr/>
          <p:nvPr/>
        </p:nvGrpSpPr>
        <p:grpSpPr>
          <a:xfrm>
            <a:off x="2233755" y="2842222"/>
            <a:ext cx="2115814" cy="701790"/>
            <a:chOff x="2233755" y="2842222"/>
            <a:chExt cx="2115814" cy="701790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4CF27EED-DFFB-4EAC-8726-CC90C851C009}"/>
                </a:ext>
              </a:extLst>
            </p:cNvPr>
            <p:cNvGrpSpPr/>
            <p:nvPr/>
          </p:nvGrpSpPr>
          <p:grpSpPr>
            <a:xfrm>
              <a:off x="3934071" y="2862519"/>
              <a:ext cx="415498" cy="659860"/>
              <a:chOff x="9773713" y="417250"/>
              <a:chExt cx="415498" cy="659860"/>
            </a:xfrm>
          </p:grpSpPr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D14D4A15-1725-4A9E-9E45-4342749855F4}"/>
                  </a:ext>
                </a:extLst>
              </p:cNvPr>
              <p:cNvSpPr txBox="1"/>
              <p:nvPr/>
            </p:nvSpPr>
            <p:spPr>
              <a:xfrm>
                <a:off x="9773713" y="417250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ㄙ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ㄛ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9BC5E078-4BC5-475E-8B00-B39B71DC9189}"/>
                  </a:ext>
                </a:extLst>
              </p:cNvPr>
              <p:cNvSpPr txBox="1"/>
              <p:nvPr/>
            </p:nvSpPr>
            <p:spPr>
              <a:xfrm>
                <a:off x="9839436" y="779593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43F1E4D3-76A4-4D51-B8EA-723F139D1F75}"/>
                </a:ext>
              </a:extLst>
            </p:cNvPr>
            <p:cNvGrpSpPr/>
            <p:nvPr/>
          </p:nvGrpSpPr>
          <p:grpSpPr>
            <a:xfrm>
              <a:off x="2233755" y="2860680"/>
              <a:ext cx="415498" cy="683332"/>
              <a:chOff x="7607831" y="4319274"/>
              <a:chExt cx="415498" cy="683332"/>
            </a:xfrm>
          </p:grpSpPr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83433E67-1F1C-4619-A426-60312B92E351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7949DB85-5D4D-4FBC-AC39-8CB00551EDDB}"/>
                  </a:ext>
                </a:extLst>
              </p:cNvPr>
              <p:cNvSpPr txBox="1"/>
              <p:nvPr/>
            </p:nvSpPr>
            <p:spPr>
              <a:xfrm>
                <a:off x="7673554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9" name="群組 48">
              <a:extLst>
                <a:ext uri="{FF2B5EF4-FFF2-40B4-BE49-F238E27FC236}">
                  <a16:creationId xmlns:a16="http://schemas.microsoft.com/office/drawing/2014/main" id="{18942843-A86B-48F1-99D6-3D1B51648883}"/>
                </a:ext>
              </a:extLst>
            </p:cNvPr>
            <p:cNvGrpSpPr/>
            <p:nvPr/>
          </p:nvGrpSpPr>
          <p:grpSpPr>
            <a:xfrm>
              <a:off x="2918579" y="2842222"/>
              <a:ext cx="415498" cy="683332"/>
              <a:chOff x="7607831" y="4319274"/>
              <a:chExt cx="415498" cy="683332"/>
            </a:xfrm>
          </p:grpSpPr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84643445-84A0-4C0C-8326-547403789B33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7229E38C-FEEE-42CC-98B7-1D855A0928C8}"/>
                  </a:ext>
                </a:extLst>
              </p:cNvPr>
              <p:cNvSpPr txBox="1"/>
              <p:nvPr/>
            </p:nvSpPr>
            <p:spPr>
              <a:xfrm>
                <a:off x="7691623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2" name="群組 51">
              <a:extLst>
                <a:ext uri="{FF2B5EF4-FFF2-40B4-BE49-F238E27FC236}">
                  <a16:creationId xmlns:a16="http://schemas.microsoft.com/office/drawing/2014/main" id="{CD6EEB92-004D-4149-8215-582679BFE937}"/>
                </a:ext>
              </a:extLst>
            </p:cNvPr>
            <p:cNvGrpSpPr/>
            <p:nvPr/>
          </p:nvGrpSpPr>
          <p:grpSpPr>
            <a:xfrm>
              <a:off x="3424750" y="2842222"/>
              <a:ext cx="415498" cy="683332"/>
              <a:chOff x="7607831" y="4319274"/>
              <a:chExt cx="415498" cy="683332"/>
            </a:xfrm>
          </p:grpSpPr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895EA9BE-90B7-4E0E-9220-560BAA568D98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99AB3F8-D115-4A6C-846E-946DE0D3108D}"/>
                  </a:ext>
                </a:extLst>
              </p:cNvPr>
              <p:cNvSpPr txBox="1"/>
              <p:nvPr/>
            </p:nvSpPr>
            <p:spPr>
              <a:xfrm>
                <a:off x="7673554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5" name="群組 94">
            <a:extLst>
              <a:ext uri="{FF2B5EF4-FFF2-40B4-BE49-F238E27FC236}">
                <a16:creationId xmlns:a16="http://schemas.microsoft.com/office/drawing/2014/main" id="{DDB61D72-8523-46B4-AE1A-336FA9A33342}"/>
              </a:ext>
            </a:extLst>
          </p:cNvPr>
          <p:cNvGrpSpPr/>
          <p:nvPr/>
        </p:nvGrpSpPr>
        <p:grpSpPr>
          <a:xfrm>
            <a:off x="4584586" y="2842222"/>
            <a:ext cx="1457750" cy="542504"/>
            <a:chOff x="4584586" y="2842222"/>
            <a:chExt cx="1457750" cy="542504"/>
          </a:xfrm>
        </p:grpSpPr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374173E5-491A-46B6-A226-B60E64EB40DF}"/>
                </a:ext>
              </a:extLst>
            </p:cNvPr>
            <p:cNvSpPr txBox="1"/>
            <p:nvPr/>
          </p:nvSpPr>
          <p:spPr>
            <a:xfrm>
              <a:off x="4584586" y="2873624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4A7C9B80-DDEC-489E-9EF2-265D76A1FC88}"/>
                </a:ext>
              </a:extLst>
            </p:cNvPr>
            <p:cNvSpPr txBox="1"/>
            <p:nvPr/>
          </p:nvSpPr>
          <p:spPr>
            <a:xfrm>
              <a:off x="5626838" y="28422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EBDE426C-A52C-4CED-8F2D-834F05F47C55}"/>
              </a:ext>
            </a:extLst>
          </p:cNvPr>
          <p:cNvGrpSpPr/>
          <p:nvPr/>
        </p:nvGrpSpPr>
        <p:grpSpPr>
          <a:xfrm>
            <a:off x="6500983" y="2757263"/>
            <a:ext cx="1782653" cy="681020"/>
            <a:chOff x="6500983" y="2757263"/>
            <a:chExt cx="1782653" cy="681020"/>
          </a:xfrm>
        </p:grpSpPr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1F89A681-8F93-411E-A072-59B8F6246EA2}"/>
                </a:ext>
              </a:extLst>
            </p:cNvPr>
            <p:cNvSpPr txBox="1"/>
            <p:nvPr/>
          </p:nvSpPr>
          <p:spPr>
            <a:xfrm>
              <a:off x="6500983" y="28422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2F0F76A7-C26B-4922-8C23-1D22672BEB4E}"/>
                </a:ext>
              </a:extLst>
            </p:cNvPr>
            <p:cNvSpPr txBox="1"/>
            <p:nvPr/>
          </p:nvSpPr>
          <p:spPr>
            <a:xfrm>
              <a:off x="7039632" y="2757263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A356AB71-D8EC-4C0E-AA7B-7A3CFC0E9AB4}"/>
                </a:ext>
              </a:extLst>
            </p:cNvPr>
            <p:cNvSpPr txBox="1"/>
            <p:nvPr/>
          </p:nvSpPr>
          <p:spPr>
            <a:xfrm>
              <a:off x="7476606" y="28422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文字方塊 59">
              <a:extLst>
                <a:ext uri="{FF2B5EF4-FFF2-40B4-BE49-F238E27FC236}">
                  <a16:creationId xmlns:a16="http://schemas.microsoft.com/office/drawing/2014/main" id="{DEED2217-4FBF-4D6E-B1B7-6077D09E0A6D}"/>
                </a:ext>
              </a:extLst>
            </p:cNvPr>
            <p:cNvSpPr txBox="1"/>
            <p:nvPr/>
          </p:nvSpPr>
          <p:spPr>
            <a:xfrm>
              <a:off x="7868138" y="28422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" name="群組 96">
            <a:extLst>
              <a:ext uri="{FF2B5EF4-FFF2-40B4-BE49-F238E27FC236}">
                <a16:creationId xmlns:a16="http://schemas.microsoft.com/office/drawing/2014/main" id="{77BDEA15-7DE7-4EBE-AB58-607C75332589}"/>
              </a:ext>
            </a:extLst>
          </p:cNvPr>
          <p:cNvGrpSpPr/>
          <p:nvPr/>
        </p:nvGrpSpPr>
        <p:grpSpPr>
          <a:xfrm>
            <a:off x="8808773" y="2746000"/>
            <a:ext cx="1637157" cy="692283"/>
            <a:chOff x="8808773" y="2746000"/>
            <a:chExt cx="1637157" cy="692283"/>
          </a:xfrm>
        </p:grpSpPr>
        <p:grpSp>
          <p:nvGrpSpPr>
            <p:cNvPr id="61" name="群組 60">
              <a:extLst>
                <a:ext uri="{FF2B5EF4-FFF2-40B4-BE49-F238E27FC236}">
                  <a16:creationId xmlns:a16="http://schemas.microsoft.com/office/drawing/2014/main" id="{514A590C-AD17-48CB-9DEB-D35FA2625178}"/>
                </a:ext>
              </a:extLst>
            </p:cNvPr>
            <p:cNvGrpSpPr/>
            <p:nvPr/>
          </p:nvGrpSpPr>
          <p:grpSpPr>
            <a:xfrm>
              <a:off x="8808773" y="2754951"/>
              <a:ext cx="415498" cy="683332"/>
              <a:chOff x="7607831" y="4319274"/>
              <a:chExt cx="415498" cy="683332"/>
            </a:xfrm>
          </p:grpSpPr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3C33E6D7-A389-4DD3-9272-AD804864DD16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889FE064-6979-43B4-B5A0-C816B46E6817}"/>
                  </a:ext>
                </a:extLst>
              </p:cNvPr>
              <p:cNvSpPr txBox="1"/>
              <p:nvPr/>
            </p:nvSpPr>
            <p:spPr>
              <a:xfrm>
                <a:off x="7691623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4" name="群組 63">
              <a:extLst>
                <a:ext uri="{FF2B5EF4-FFF2-40B4-BE49-F238E27FC236}">
                  <a16:creationId xmlns:a16="http://schemas.microsoft.com/office/drawing/2014/main" id="{A3B75865-78B0-4A19-A53E-8A6F6AAB9178}"/>
                </a:ext>
              </a:extLst>
            </p:cNvPr>
            <p:cNvGrpSpPr/>
            <p:nvPr/>
          </p:nvGrpSpPr>
          <p:grpSpPr>
            <a:xfrm>
              <a:off x="10030432" y="2751094"/>
              <a:ext cx="415498" cy="683332"/>
              <a:chOff x="7607831" y="4319274"/>
              <a:chExt cx="415498" cy="683332"/>
            </a:xfrm>
          </p:grpSpPr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823CE23C-9ED0-4BE8-951F-2939E509CDE5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A33DB602-3950-4BFE-A81C-51CD1C502BD0}"/>
                  </a:ext>
                </a:extLst>
              </p:cNvPr>
              <p:cNvSpPr txBox="1"/>
              <p:nvPr/>
            </p:nvSpPr>
            <p:spPr>
              <a:xfrm>
                <a:off x="7691623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7" name="群組 66">
              <a:extLst>
                <a:ext uri="{FF2B5EF4-FFF2-40B4-BE49-F238E27FC236}">
                  <a16:creationId xmlns:a16="http://schemas.microsoft.com/office/drawing/2014/main" id="{6B1C5D4D-754C-4B01-A2F9-64FB2EA705E4}"/>
                </a:ext>
              </a:extLst>
            </p:cNvPr>
            <p:cNvGrpSpPr/>
            <p:nvPr/>
          </p:nvGrpSpPr>
          <p:grpSpPr>
            <a:xfrm>
              <a:off x="9741420" y="2746000"/>
              <a:ext cx="415498" cy="683332"/>
              <a:chOff x="7607831" y="4319274"/>
              <a:chExt cx="415498" cy="683332"/>
            </a:xfrm>
          </p:grpSpPr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0134506A-553E-4813-AD58-2B7FED6A4E74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ㄌ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ㄚ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5717FD8B-CF61-4F54-B97F-1E13BDA94559}"/>
                  </a:ext>
                </a:extLst>
              </p:cNvPr>
              <p:cNvSpPr txBox="1"/>
              <p:nvPr/>
            </p:nvSpPr>
            <p:spPr>
              <a:xfrm>
                <a:off x="7673554" y="4705089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262FB156-0A82-4118-B2EB-C3C1E8C9A30A}"/>
              </a:ext>
            </a:extLst>
          </p:cNvPr>
          <p:cNvGrpSpPr/>
          <p:nvPr/>
        </p:nvGrpSpPr>
        <p:grpSpPr>
          <a:xfrm>
            <a:off x="2168032" y="4857243"/>
            <a:ext cx="2087714" cy="681020"/>
            <a:chOff x="2168032" y="4857243"/>
            <a:chExt cx="2087714" cy="681020"/>
          </a:xfrm>
        </p:grpSpPr>
        <p:sp>
          <p:nvSpPr>
            <p:cNvPr id="70" name="文字方塊 69">
              <a:extLst>
                <a:ext uri="{FF2B5EF4-FFF2-40B4-BE49-F238E27FC236}">
                  <a16:creationId xmlns:a16="http://schemas.microsoft.com/office/drawing/2014/main" id="{3352C810-1B25-4781-915C-BB0C9FC7F702}"/>
                </a:ext>
              </a:extLst>
            </p:cNvPr>
            <p:cNvSpPr txBox="1"/>
            <p:nvPr/>
          </p:nvSpPr>
          <p:spPr>
            <a:xfrm>
              <a:off x="2168032" y="4958821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71" name="文字方塊 70">
              <a:extLst>
                <a:ext uri="{FF2B5EF4-FFF2-40B4-BE49-F238E27FC236}">
                  <a16:creationId xmlns:a16="http://schemas.microsoft.com/office/drawing/2014/main" id="{B865C1D3-1BBB-4CF1-B34D-E596E3911C0B}"/>
                </a:ext>
              </a:extLst>
            </p:cNvPr>
            <p:cNvSpPr txBox="1"/>
            <p:nvPr/>
          </p:nvSpPr>
          <p:spPr>
            <a:xfrm>
              <a:off x="2728899" y="4958821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文字方塊 71">
              <a:extLst>
                <a:ext uri="{FF2B5EF4-FFF2-40B4-BE49-F238E27FC236}">
                  <a16:creationId xmlns:a16="http://schemas.microsoft.com/office/drawing/2014/main" id="{04271143-2912-499C-8EBD-3C2EC4D80941}"/>
                </a:ext>
              </a:extLst>
            </p:cNvPr>
            <p:cNvSpPr txBox="1"/>
            <p:nvPr/>
          </p:nvSpPr>
          <p:spPr>
            <a:xfrm>
              <a:off x="3219421" y="4958821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文字方塊 72">
              <a:extLst>
                <a:ext uri="{FF2B5EF4-FFF2-40B4-BE49-F238E27FC236}">
                  <a16:creationId xmlns:a16="http://schemas.microsoft.com/office/drawing/2014/main" id="{6EB69481-7264-4280-AD82-979C24E88C9B}"/>
                </a:ext>
              </a:extLst>
            </p:cNvPr>
            <p:cNvSpPr txBox="1"/>
            <p:nvPr/>
          </p:nvSpPr>
          <p:spPr>
            <a:xfrm>
              <a:off x="3584296" y="4857243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id="{03522661-4166-421A-A74F-C9A5FDA4D379}"/>
                </a:ext>
              </a:extLst>
            </p:cNvPr>
            <p:cNvSpPr txBox="1"/>
            <p:nvPr/>
          </p:nvSpPr>
          <p:spPr>
            <a:xfrm>
              <a:off x="3840248" y="4958821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5C2008EF-D34C-4B15-82B8-80BC26CEF271}"/>
              </a:ext>
            </a:extLst>
          </p:cNvPr>
          <p:cNvGrpSpPr/>
          <p:nvPr/>
        </p:nvGrpSpPr>
        <p:grpSpPr>
          <a:xfrm>
            <a:off x="4518863" y="4807286"/>
            <a:ext cx="1828820" cy="703349"/>
            <a:chOff x="4518863" y="4807286"/>
            <a:chExt cx="1828820" cy="703349"/>
          </a:xfrm>
        </p:grpSpPr>
        <p:sp>
          <p:nvSpPr>
            <p:cNvPr id="75" name="文字方塊 74">
              <a:extLst>
                <a:ext uri="{FF2B5EF4-FFF2-40B4-BE49-F238E27FC236}">
                  <a16:creationId xmlns:a16="http://schemas.microsoft.com/office/drawing/2014/main" id="{AC5C85AC-5F06-442F-BF99-1CC32857B1B9}"/>
                </a:ext>
              </a:extLst>
            </p:cNvPr>
            <p:cNvSpPr txBox="1"/>
            <p:nvPr/>
          </p:nvSpPr>
          <p:spPr>
            <a:xfrm>
              <a:off x="4518863" y="4829615"/>
              <a:ext cx="415498" cy="681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ㄖ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ㄨ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ㄝ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grpSp>
          <p:nvGrpSpPr>
            <p:cNvPr id="76" name="群組 75">
              <a:extLst>
                <a:ext uri="{FF2B5EF4-FFF2-40B4-BE49-F238E27FC236}">
                  <a16:creationId xmlns:a16="http://schemas.microsoft.com/office/drawing/2014/main" id="{8BAC1D28-FBEA-47B3-9395-872505B8803A}"/>
                </a:ext>
              </a:extLst>
            </p:cNvPr>
            <p:cNvGrpSpPr/>
            <p:nvPr/>
          </p:nvGrpSpPr>
          <p:grpSpPr>
            <a:xfrm>
              <a:off x="5932185" y="4807286"/>
              <a:ext cx="415498" cy="659860"/>
              <a:chOff x="9773713" y="417250"/>
              <a:chExt cx="415498" cy="659860"/>
            </a:xfrm>
          </p:grpSpPr>
          <p:sp>
            <p:nvSpPr>
              <p:cNvPr id="77" name="文字方塊 76">
                <a:extLst>
                  <a:ext uri="{FF2B5EF4-FFF2-40B4-BE49-F238E27FC236}">
                    <a16:creationId xmlns:a16="http://schemas.microsoft.com/office/drawing/2014/main" id="{985DFA41-8F33-4A45-B580-0A66F95C4B38}"/>
                  </a:ext>
                </a:extLst>
              </p:cNvPr>
              <p:cNvSpPr txBox="1"/>
              <p:nvPr/>
            </p:nvSpPr>
            <p:spPr>
              <a:xfrm>
                <a:off x="9773713" y="417250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ㄙ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ㄛ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文字方塊 77">
                <a:extLst>
                  <a:ext uri="{FF2B5EF4-FFF2-40B4-BE49-F238E27FC236}">
                    <a16:creationId xmlns:a16="http://schemas.microsoft.com/office/drawing/2014/main" id="{ADFAC881-C0F4-4058-A4E9-5C65B796F759}"/>
                  </a:ext>
                </a:extLst>
              </p:cNvPr>
              <p:cNvSpPr txBox="1"/>
              <p:nvPr/>
            </p:nvSpPr>
            <p:spPr>
              <a:xfrm>
                <a:off x="9839436" y="779593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0" name="群組 99">
            <a:extLst>
              <a:ext uri="{FF2B5EF4-FFF2-40B4-BE49-F238E27FC236}">
                <a16:creationId xmlns:a16="http://schemas.microsoft.com/office/drawing/2014/main" id="{1B70FF0E-6666-4FD7-99E5-9FD26999FE82}"/>
              </a:ext>
            </a:extLst>
          </p:cNvPr>
          <p:cNvGrpSpPr/>
          <p:nvPr/>
        </p:nvGrpSpPr>
        <p:grpSpPr>
          <a:xfrm>
            <a:off x="6532731" y="4807285"/>
            <a:ext cx="2064461" cy="511102"/>
            <a:chOff x="6532731" y="4807285"/>
            <a:chExt cx="2064461" cy="511102"/>
          </a:xfrm>
        </p:grpSpPr>
        <p:sp>
          <p:nvSpPr>
            <p:cNvPr id="79" name="文字方塊 78">
              <a:extLst>
                <a:ext uri="{FF2B5EF4-FFF2-40B4-BE49-F238E27FC236}">
                  <a16:creationId xmlns:a16="http://schemas.microsoft.com/office/drawing/2014/main" id="{6094526D-7CFD-41F0-AAAC-23E5591011C0}"/>
                </a:ext>
              </a:extLst>
            </p:cNvPr>
            <p:cNvSpPr txBox="1"/>
            <p:nvPr/>
          </p:nvSpPr>
          <p:spPr>
            <a:xfrm>
              <a:off x="6532731" y="480728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C311CE82-52E6-44F1-93E6-D7EE364A9693}"/>
                </a:ext>
              </a:extLst>
            </p:cNvPr>
            <p:cNvSpPr txBox="1"/>
            <p:nvPr/>
          </p:nvSpPr>
          <p:spPr>
            <a:xfrm>
              <a:off x="7102393" y="480728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81" name="文字方塊 80">
              <a:extLst>
                <a:ext uri="{FF2B5EF4-FFF2-40B4-BE49-F238E27FC236}">
                  <a16:creationId xmlns:a16="http://schemas.microsoft.com/office/drawing/2014/main" id="{22A96C71-F142-4D90-9BF0-564B4507F014}"/>
                </a:ext>
              </a:extLst>
            </p:cNvPr>
            <p:cNvSpPr txBox="1"/>
            <p:nvPr/>
          </p:nvSpPr>
          <p:spPr>
            <a:xfrm>
              <a:off x="7613904" y="480728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386D0994-AB27-4A3C-8499-B78E0249E81A}"/>
                </a:ext>
              </a:extLst>
            </p:cNvPr>
            <p:cNvSpPr txBox="1"/>
            <p:nvPr/>
          </p:nvSpPr>
          <p:spPr>
            <a:xfrm>
              <a:off x="8181694" y="4807285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ㄉ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群組 100">
            <a:extLst>
              <a:ext uri="{FF2B5EF4-FFF2-40B4-BE49-F238E27FC236}">
                <a16:creationId xmlns:a16="http://schemas.microsoft.com/office/drawing/2014/main" id="{57A7BF06-8623-48E6-83C4-AC089A3C7061}"/>
              </a:ext>
            </a:extLst>
          </p:cNvPr>
          <p:cNvGrpSpPr/>
          <p:nvPr/>
        </p:nvGrpSpPr>
        <p:grpSpPr>
          <a:xfrm>
            <a:off x="8898617" y="4693622"/>
            <a:ext cx="1459621" cy="620408"/>
            <a:chOff x="8898617" y="4693622"/>
            <a:chExt cx="1459621" cy="620408"/>
          </a:xfrm>
        </p:grpSpPr>
        <p:grpSp>
          <p:nvGrpSpPr>
            <p:cNvPr id="83" name="群組 82">
              <a:extLst>
                <a:ext uri="{FF2B5EF4-FFF2-40B4-BE49-F238E27FC236}">
                  <a16:creationId xmlns:a16="http://schemas.microsoft.com/office/drawing/2014/main" id="{8D303060-158D-4145-9B2B-657243BFD9AC}"/>
                </a:ext>
              </a:extLst>
            </p:cNvPr>
            <p:cNvGrpSpPr/>
            <p:nvPr/>
          </p:nvGrpSpPr>
          <p:grpSpPr>
            <a:xfrm>
              <a:off x="8898617" y="4693622"/>
              <a:ext cx="415498" cy="620408"/>
              <a:chOff x="7607831" y="4319274"/>
              <a:chExt cx="415498" cy="620408"/>
            </a:xfrm>
          </p:grpSpPr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EEA7BF87-4B2F-40F4-9231-0272715F1631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15498" cy="511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ㄒ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1600"/>
                  </a:lnSpc>
                </a:pPr>
                <a:r>
                  <a:rPr lang="zh-TW" altLang="en-US" b="1" dirty="0">
                    <a:solidFill>
                      <a:srgbClr val="FF0000"/>
                    </a:solidFill>
                  </a:rPr>
                  <a:t>ㄧ</a:t>
                </a:r>
                <a:endParaRPr lang="en-US" altLang="zh-TW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BE46EE2B-F605-4F8B-9B2E-5BD12469C3D1}"/>
                  </a:ext>
                </a:extLst>
              </p:cNvPr>
              <p:cNvSpPr txBox="1"/>
              <p:nvPr/>
            </p:nvSpPr>
            <p:spPr>
              <a:xfrm>
                <a:off x="7673554" y="4642165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6" name="文字方塊 85">
              <a:extLst>
                <a:ext uri="{FF2B5EF4-FFF2-40B4-BE49-F238E27FC236}">
                  <a16:creationId xmlns:a16="http://schemas.microsoft.com/office/drawing/2014/main" id="{109BDAF4-49E2-463E-B85F-F663CCCAFB26}"/>
                </a:ext>
              </a:extLst>
            </p:cNvPr>
            <p:cNvSpPr txBox="1"/>
            <p:nvPr/>
          </p:nvSpPr>
          <p:spPr>
            <a:xfrm>
              <a:off x="9403302" y="4703270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ㄇ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ㄧ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id="{134E6395-0F1F-4FBE-B1C7-E625FCB3D2A6}"/>
                </a:ext>
              </a:extLst>
            </p:cNvPr>
            <p:cNvSpPr txBox="1"/>
            <p:nvPr/>
          </p:nvSpPr>
          <p:spPr>
            <a:xfrm>
              <a:off x="9675697" y="46936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  <p:sp>
          <p:nvSpPr>
            <p:cNvPr id="88" name="文字方塊 87">
              <a:extLst>
                <a:ext uri="{FF2B5EF4-FFF2-40B4-BE49-F238E27FC236}">
                  <a16:creationId xmlns:a16="http://schemas.microsoft.com/office/drawing/2014/main" id="{E012E6E5-F78C-45DA-9214-B016252850FD}"/>
                </a:ext>
              </a:extLst>
            </p:cNvPr>
            <p:cNvSpPr txBox="1"/>
            <p:nvPr/>
          </p:nvSpPr>
          <p:spPr>
            <a:xfrm>
              <a:off x="9942740" y="4693622"/>
              <a:ext cx="415498" cy="511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ㄙ</a:t>
              </a:r>
              <a:endParaRPr lang="en-US" altLang="zh-TW" b="1" dirty="0">
                <a:solidFill>
                  <a:srgbClr val="FF0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zh-TW" altLang="en-US" b="1" dirty="0">
                  <a:solidFill>
                    <a:srgbClr val="FF0000"/>
                  </a:solidFill>
                </a:rPr>
                <a:t>ㄛ</a:t>
              </a:r>
              <a:endParaRPr lang="en-US" altLang="zh-TW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86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01DDC14E-B2D4-4D40-AE3C-AFDD575AA202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0" y="0"/>
            <a:chExt cx="12192000" cy="6857999"/>
          </a:xfrm>
        </p:grpSpPr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7E0EB56B-3359-44E4-899A-A2D1E7740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76FFA796-911A-462F-B80F-D147407A9C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42" r="934" b="67921"/>
            <a:stretch/>
          </p:blipFill>
          <p:spPr>
            <a:xfrm>
              <a:off x="514371" y="977775"/>
              <a:ext cx="11163258" cy="5513560"/>
            </a:xfrm>
            <a:prstGeom prst="rect">
              <a:avLst/>
            </a:prstGeom>
          </p:spPr>
        </p:pic>
      </p:grp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427E8909-7D52-49A5-BB0E-538BB9C9D84D}"/>
              </a:ext>
            </a:extLst>
          </p:cNvPr>
          <p:cNvGrpSpPr/>
          <p:nvPr/>
        </p:nvGrpSpPr>
        <p:grpSpPr>
          <a:xfrm>
            <a:off x="926665" y="3951214"/>
            <a:ext cx="3298410" cy="839702"/>
            <a:chOff x="926665" y="3951214"/>
            <a:chExt cx="3298410" cy="839702"/>
          </a:xfrm>
        </p:grpSpPr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8A2B5E13-BEFF-42AD-80AF-DAAABF418E7C}"/>
                </a:ext>
              </a:extLst>
            </p:cNvPr>
            <p:cNvGrpSpPr/>
            <p:nvPr/>
          </p:nvGrpSpPr>
          <p:grpSpPr>
            <a:xfrm>
              <a:off x="1907830" y="3956150"/>
              <a:ext cx="466794" cy="834766"/>
              <a:chOff x="7607831" y="4319274"/>
              <a:chExt cx="466794" cy="834766"/>
            </a:xfrm>
          </p:grpSpPr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77C5FB03-A38C-4153-91CC-224D5395D36B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66794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ㄌ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ㄚ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1B35816A-16D1-4533-8A3A-B3E7EB0F1960}"/>
                  </a:ext>
                </a:extLst>
              </p:cNvPr>
              <p:cNvSpPr txBox="1"/>
              <p:nvPr/>
            </p:nvSpPr>
            <p:spPr>
              <a:xfrm>
                <a:off x="7709768" y="4856523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" name="群組 21">
              <a:extLst>
                <a:ext uri="{FF2B5EF4-FFF2-40B4-BE49-F238E27FC236}">
                  <a16:creationId xmlns:a16="http://schemas.microsoft.com/office/drawing/2014/main" id="{57ED649E-1C61-40D6-A0A5-6A121BED61FA}"/>
                </a:ext>
              </a:extLst>
            </p:cNvPr>
            <p:cNvGrpSpPr/>
            <p:nvPr/>
          </p:nvGrpSpPr>
          <p:grpSpPr>
            <a:xfrm>
              <a:off x="2409774" y="3956150"/>
              <a:ext cx="466794" cy="834766"/>
              <a:chOff x="7607831" y="4319274"/>
              <a:chExt cx="466794" cy="834766"/>
            </a:xfrm>
          </p:grpSpPr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C2C8B27E-7B58-4F14-837D-C3AD479CF8C7}"/>
                  </a:ext>
                </a:extLst>
              </p:cNvPr>
              <p:cNvSpPr txBox="1"/>
              <p:nvPr/>
            </p:nvSpPr>
            <p:spPr>
              <a:xfrm>
                <a:off x="7607831" y="4319274"/>
                <a:ext cx="466794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ㄒ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ㄧ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FA90927E-A8A2-4322-B8DF-F95AD8B934C0}"/>
                  </a:ext>
                </a:extLst>
              </p:cNvPr>
              <p:cNvSpPr txBox="1"/>
              <p:nvPr/>
            </p:nvSpPr>
            <p:spPr>
              <a:xfrm>
                <a:off x="7709768" y="4856523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D8734FC-1F73-421E-A6E7-951BB287D035}"/>
                </a:ext>
              </a:extLst>
            </p:cNvPr>
            <p:cNvSpPr txBox="1"/>
            <p:nvPr/>
          </p:nvSpPr>
          <p:spPr>
            <a:xfrm>
              <a:off x="2780258" y="3956150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E0FEDFB3-FA3B-42B0-BA9E-952F0A844A6D}"/>
                </a:ext>
              </a:extLst>
            </p:cNvPr>
            <p:cNvSpPr txBox="1"/>
            <p:nvPr/>
          </p:nvSpPr>
          <p:spPr>
            <a:xfrm>
              <a:off x="3064310" y="3956150"/>
              <a:ext cx="466794" cy="76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ㄖ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ㄨ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ㄝ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6924FE7A-2BE5-4782-B3D1-7A350BED88AC}"/>
                </a:ext>
              </a:extLst>
            </p:cNvPr>
            <p:cNvSpPr txBox="1"/>
            <p:nvPr/>
          </p:nvSpPr>
          <p:spPr>
            <a:xfrm>
              <a:off x="926665" y="3956149"/>
              <a:ext cx="466794" cy="76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ㄖ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ㄨ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ㄝ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9F5F9FF2-224F-4C9C-BFCA-9C42EB5540A6}"/>
                </a:ext>
              </a:extLst>
            </p:cNvPr>
            <p:cNvSpPr txBox="1"/>
            <p:nvPr/>
          </p:nvSpPr>
          <p:spPr>
            <a:xfrm>
              <a:off x="3758281" y="3951214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群組 57">
            <a:extLst>
              <a:ext uri="{FF2B5EF4-FFF2-40B4-BE49-F238E27FC236}">
                <a16:creationId xmlns:a16="http://schemas.microsoft.com/office/drawing/2014/main" id="{8D426DB3-2F77-4855-82DB-33803AF7DA85}"/>
              </a:ext>
            </a:extLst>
          </p:cNvPr>
          <p:cNvGrpSpPr/>
          <p:nvPr/>
        </p:nvGrpSpPr>
        <p:grpSpPr>
          <a:xfrm>
            <a:off x="9107105" y="779593"/>
            <a:ext cx="2369989" cy="764825"/>
            <a:chOff x="9107105" y="779593"/>
            <a:chExt cx="2369989" cy="764825"/>
          </a:xfrm>
        </p:grpSpPr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C2B44D15-E3F5-417A-85AD-18AA960D3D81}"/>
                </a:ext>
              </a:extLst>
            </p:cNvPr>
            <p:cNvSpPr txBox="1"/>
            <p:nvPr/>
          </p:nvSpPr>
          <p:spPr>
            <a:xfrm>
              <a:off x="10690950" y="779593"/>
              <a:ext cx="466794" cy="76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ㄖ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ㄨ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ㄝ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479BAA41-B9B0-4328-A731-8B957E36D4F7}"/>
                </a:ext>
              </a:extLst>
            </p:cNvPr>
            <p:cNvSpPr txBox="1"/>
            <p:nvPr/>
          </p:nvSpPr>
          <p:spPr>
            <a:xfrm>
              <a:off x="11010300" y="843712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ㄇ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ㄧ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CDD53D0C-6B5D-49FF-95D9-E483DC7EF41F}"/>
                </a:ext>
              </a:extLst>
            </p:cNvPr>
            <p:cNvSpPr txBox="1"/>
            <p:nvPr/>
          </p:nvSpPr>
          <p:spPr>
            <a:xfrm>
              <a:off x="10275164" y="79276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8339017B-D7FE-4A7B-A074-7C10C21CCA97}"/>
                </a:ext>
              </a:extLst>
            </p:cNvPr>
            <p:cNvSpPr txBox="1"/>
            <p:nvPr/>
          </p:nvSpPr>
          <p:spPr>
            <a:xfrm>
              <a:off x="9733574" y="816946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94D6D500-F0FE-4D69-AA9F-FA2566C8DD26}"/>
                </a:ext>
              </a:extLst>
            </p:cNvPr>
            <p:cNvSpPr txBox="1"/>
            <p:nvPr/>
          </p:nvSpPr>
          <p:spPr>
            <a:xfrm>
              <a:off x="9107105" y="805656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FC8867E1-431A-449C-9EC7-3293B8325D9C}"/>
              </a:ext>
            </a:extLst>
          </p:cNvPr>
          <p:cNvGrpSpPr/>
          <p:nvPr/>
        </p:nvGrpSpPr>
        <p:grpSpPr>
          <a:xfrm>
            <a:off x="6118302" y="788116"/>
            <a:ext cx="2455781" cy="764825"/>
            <a:chOff x="6118302" y="788116"/>
            <a:chExt cx="2455781" cy="764825"/>
          </a:xfrm>
        </p:grpSpPr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AE596440-319C-4AAC-B2E8-52A13A030AAB}"/>
                </a:ext>
              </a:extLst>
            </p:cNvPr>
            <p:cNvSpPr txBox="1"/>
            <p:nvPr/>
          </p:nvSpPr>
          <p:spPr>
            <a:xfrm>
              <a:off x="7803204" y="85223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ㄇ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ㄧ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F8EB029E-05E9-4186-A4C8-729E412F2E45}"/>
                </a:ext>
              </a:extLst>
            </p:cNvPr>
            <p:cNvSpPr txBox="1"/>
            <p:nvPr/>
          </p:nvSpPr>
          <p:spPr>
            <a:xfrm>
              <a:off x="8107289" y="788116"/>
              <a:ext cx="466794" cy="76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ㄖ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ㄨ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ㄝ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FE0CA4F1-EE36-4E76-944F-5673BB4FD038}"/>
                </a:ext>
              </a:extLst>
            </p:cNvPr>
            <p:cNvSpPr txBox="1"/>
            <p:nvPr/>
          </p:nvSpPr>
          <p:spPr>
            <a:xfrm>
              <a:off x="7202239" y="81694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F0474929-411A-48FE-B3A3-E88B3FA509BC}"/>
                </a:ext>
              </a:extLst>
            </p:cNvPr>
            <p:cNvSpPr txBox="1"/>
            <p:nvPr/>
          </p:nvSpPr>
          <p:spPr>
            <a:xfrm>
              <a:off x="6643713" y="79276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124338DC-480A-4827-BDFC-0D97ED9C059D}"/>
                </a:ext>
              </a:extLst>
            </p:cNvPr>
            <p:cNvSpPr txBox="1"/>
            <p:nvPr/>
          </p:nvSpPr>
          <p:spPr>
            <a:xfrm>
              <a:off x="6118302" y="80565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ㄉ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ㄛ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1ABACAFB-0F48-4147-B7E6-FB9D8A1E9C91}"/>
              </a:ext>
            </a:extLst>
          </p:cNvPr>
          <p:cNvGrpSpPr/>
          <p:nvPr/>
        </p:nvGrpSpPr>
        <p:grpSpPr>
          <a:xfrm>
            <a:off x="5220885" y="791173"/>
            <a:ext cx="770879" cy="764825"/>
            <a:chOff x="5220885" y="791173"/>
            <a:chExt cx="770879" cy="764825"/>
          </a:xfrm>
        </p:grpSpPr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0B9F1355-BB77-49AF-9E29-A18311F10866}"/>
                </a:ext>
              </a:extLst>
            </p:cNvPr>
            <p:cNvSpPr txBox="1"/>
            <p:nvPr/>
          </p:nvSpPr>
          <p:spPr>
            <a:xfrm>
              <a:off x="5220885" y="855292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ㄇ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ㄧ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9D8BFFBB-DA6C-4FD2-A0E4-B1712B95B9D1}"/>
                </a:ext>
              </a:extLst>
            </p:cNvPr>
            <p:cNvSpPr txBox="1"/>
            <p:nvPr/>
          </p:nvSpPr>
          <p:spPr>
            <a:xfrm>
              <a:off x="5524970" y="791173"/>
              <a:ext cx="466794" cy="764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ㄖ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ㄨ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17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ㄝ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B3E3BFC1-28F0-4D3E-803F-86BB281CBA20}"/>
              </a:ext>
            </a:extLst>
          </p:cNvPr>
          <p:cNvSpPr txBox="1"/>
          <p:nvPr/>
        </p:nvSpPr>
        <p:spPr>
          <a:xfrm>
            <a:off x="3820247" y="852234"/>
            <a:ext cx="466794" cy="636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100"/>
              </a:lnSpc>
            </a:pPr>
            <a:r>
              <a:rPr lang="zh-TW" altLang="en-US" sz="2200" b="1" dirty="0">
                <a:solidFill>
                  <a:srgbClr val="FF0000"/>
                </a:solidFill>
              </a:rPr>
              <a:t>ㄙ</a:t>
            </a:r>
            <a:endParaRPr lang="en-US" altLang="zh-TW" sz="2200" b="1" dirty="0">
              <a:solidFill>
                <a:srgbClr val="FF0000"/>
              </a:solidFill>
            </a:endParaRPr>
          </a:p>
          <a:p>
            <a:pPr>
              <a:lnSpc>
                <a:spcPts val="2100"/>
              </a:lnSpc>
            </a:pPr>
            <a:r>
              <a:rPr lang="zh-TW" altLang="en-US" sz="2200" b="1" dirty="0">
                <a:solidFill>
                  <a:srgbClr val="FF0000"/>
                </a:solidFill>
              </a:rPr>
              <a:t>ㄛ</a:t>
            </a:r>
            <a:endParaRPr lang="en-US" altLang="zh-TW" sz="2200" b="1" dirty="0">
              <a:solidFill>
                <a:srgbClr val="FF0000"/>
              </a:solidFill>
            </a:endParaRPr>
          </a:p>
        </p:txBody>
      </p:sp>
      <p:grpSp>
        <p:nvGrpSpPr>
          <p:cNvPr id="50" name="群組 49">
            <a:extLst>
              <a:ext uri="{FF2B5EF4-FFF2-40B4-BE49-F238E27FC236}">
                <a16:creationId xmlns:a16="http://schemas.microsoft.com/office/drawing/2014/main" id="{3F60DBA5-8BDC-4794-9F4A-61A19B9BC48D}"/>
              </a:ext>
            </a:extLst>
          </p:cNvPr>
          <p:cNvGrpSpPr/>
          <p:nvPr/>
        </p:nvGrpSpPr>
        <p:grpSpPr>
          <a:xfrm>
            <a:off x="714906" y="772926"/>
            <a:ext cx="2532146" cy="841434"/>
            <a:chOff x="714906" y="772926"/>
            <a:chExt cx="2532146" cy="841434"/>
          </a:xfrm>
        </p:grpSpPr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FF0C28D3-99DB-4FE1-857C-32EC416E6DEA}"/>
                </a:ext>
              </a:extLst>
            </p:cNvPr>
            <p:cNvSpPr txBox="1"/>
            <p:nvPr/>
          </p:nvSpPr>
          <p:spPr>
            <a:xfrm>
              <a:off x="714906" y="977775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ㄌ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ㄚ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11A56F4D-3F9B-4C82-85BD-414B9ED5C447}"/>
                </a:ext>
              </a:extLst>
            </p:cNvPr>
            <p:cNvSpPr txBox="1"/>
            <p:nvPr/>
          </p:nvSpPr>
          <p:spPr>
            <a:xfrm>
              <a:off x="2780258" y="945120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ㄌ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ㄚ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0B0DEE67-8007-46A2-9888-C1CC750ACD91}"/>
                </a:ext>
              </a:extLst>
            </p:cNvPr>
            <p:cNvSpPr txBox="1"/>
            <p:nvPr/>
          </p:nvSpPr>
          <p:spPr>
            <a:xfrm>
              <a:off x="1429812" y="977774"/>
              <a:ext cx="466794" cy="63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ㄒ</a:t>
              </a:r>
              <a:endParaRPr lang="en-US" altLang="zh-TW" sz="2200" b="1" dirty="0">
                <a:solidFill>
                  <a:srgbClr val="FF0000"/>
                </a:solidFill>
              </a:endParaRPr>
            </a:p>
            <a:p>
              <a:pPr>
                <a:lnSpc>
                  <a:spcPts val="2100"/>
                </a:lnSpc>
              </a:pPr>
              <a:r>
                <a:rPr lang="zh-TW" altLang="en-US" sz="2200" b="1" dirty="0">
                  <a:solidFill>
                    <a:srgbClr val="FF0000"/>
                  </a:solidFill>
                </a:rPr>
                <a:t>ㄧ</a:t>
              </a:r>
              <a:endParaRPr lang="en-US" altLang="zh-TW" sz="2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9" name="群組 48">
              <a:extLst>
                <a:ext uri="{FF2B5EF4-FFF2-40B4-BE49-F238E27FC236}">
                  <a16:creationId xmlns:a16="http://schemas.microsoft.com/office/drawing/2014/main" id="{130E00EB-8C64-4B40-BBCF-93E6E698B9EC}"/>
                </a:ext>
              </a:extLst>
            </p:cNvPr>
            <p:cNvGrpSpPr/>
            <p:nvPr/>
          </p:nvGrpSpPr>
          <p:grpSpPr>
            <a:xfrm>
              <a:off x="2088432" y="772926"/>
              <a:ext cx="466794" cy="785344"/>
              <a:chOff x="2088432" y="772926"/>
              <a:chExt cx="466794" cy="785344"/>
            </a:xfrm>
          </p:grpSpPr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244E5D5E-AE83-426F-B3CF-ED5A0B0D8622}"/>
                  </a:ext>
                </a:extLst>
              </p:cNvPr>
              <p:cNvSpPr txBox="1"/>
              <p:nvPr/>
            </p:nvSpPr>
            <p:spPr>
              <a:xfrm>
                <a:off x="2088432" y="921685"/>
                <a:ext cx="466794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ㄉ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2100"/>
                  </a:lnSpc>
                </a:pPr>
                <a:r>
                  <a:rPr lang="zh-TW" altLang="en-US" sz="2200" b="1" dirty="0">
                    <a:solidFill>
                      <a:srgbClr val="FF0000"/>
                    </a:solidFill>
                  </a:rPr>
                  <a:t>ㄛ</a:t>
                </a:r>
                <a:endParaRPr lang="en-US" altLang="zh-TW" sz="2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8FD62B10-3655-46E3-8271-C6771DC5A45D}"/>
                  </a:ext>
                </a:extLst>
              </p:cNvPr>
              <p:cNvSpPr txBox="1"/>
              <p:nvPr/>
            </p:nvSpPr>
            <p:spPr>
              <a:xfrm>
                <a:off x="2185749" y="772926"/>
                <a:ext cx="28405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zh-TW" altLang="en-US" sz="1400" b="1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</a:t>
                </a:r>
                <a:endParaRPr lang="en-US" altLang="zh-TW" sz="14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28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7E0EB56B-3359-44E4-899A-A2D1E774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FACF4850-45A0-4EF9-A037-6AFF8D1BD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84" y="0"/>
            <a:ext cx="11144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226</Words>
  <Application>Microsoft Office PowerPoint</Application>
  <PresentationFormat>寬螢幕</PresentationFormat>
  <Paragraphs>237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2022-01-12T16:26:40Z</dcterms:created>
  <dcterms:modified xsi:type="dcterms:W3CDTF">2022-01-13T15:10:44Z</dcterms:modified>
</cp:coreProperties>
</file>