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7AD93E-A6E4-4FAC-8C07-66FD1A6F4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91A1E49-44AB-4AC0-A983-4C1886F61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63E62B-4C63-44F8-B24A-0D6D93D7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ACE2E9-E938-43CD-B5B1-5477804E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D4C9AF-CCFF-4FD2-88D7-F6BF027B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9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424E96-F6DE-41CC-BAA9-9BFEFCF19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2487260-E037-4CA4-B341-44442747B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CB78D9-8316-4FEC-B9B6-4CC8CE1A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267B2F-D66F-418F-90FB-36E8959F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7A6499-DB7C-4404-9125-412AA871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34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1D471E0-ADDC-4870-8739-E1328A4C3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1D8CE4-B79D-419E-B9E1-D879A66ED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8E47A4-9689-4C14-9FFA-95887942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926C85-7E4E-47A3-9A35-97E77238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278A47A-3CF8-4BDB-A318-B052CFB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36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1188A-2002-453C-AE8A-A56E627F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724B6B-1C90-4F6F-976C-33C3FFA9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02C5F0-6610-41C8-8DF1-31F43A3C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F50AF4-74DD-41D5-B18D-E40C410E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5FA139-BE12-4900-BCB7-216179C8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17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0FB5-311D-4BB0-A2A2-728B09EA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C34C7B-17BA-4C2A-BA0E-3657211D7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401687-101C-4CC5-B92D-EA2254F7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C098B4-AE9C-407C-A981-0C44F41B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0B9952-1A2A-49F1-B676-11644851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74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576727-18F9-43FD-A9C2-EE0855B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56030A-2BD7-4D22-9027-1E6413564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50E511A-B6C6-45C1-BC28-C248A7F96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C23B250-A681-431E-9A80-27AD7E0EB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64FA43A-B281-4B86-96BA-7E100E7F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8F9E51-9E66-48FD-9F3F-487D3D7E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09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EFE7EC-08D5-467E-AD37-BB518309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35216F-5AE9-4C8B-B803-2FDC3400A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F71960-4665-4271-8C46-274189565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630F030-010C-492E-93C2-67F313D2C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EBEA0B1-EF38-4874-A6A1-69033C25D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D931F3-AE6B-46CE-997E-46C651AE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C59873-4DB1-45BE-91C1-FC5FA5D7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7EF8902-2418-40B9-B3B6-A775E3C3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91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8FFFBC-E159-4908-8D44-F4C6E3B0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8FE26C-35DE-48FC-B431-346CA3FD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71D6C26-DBEF-4ABE-B83D-6B0FDC299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26188C0-F03A-45DB-9C84-74C7A77DA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3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1B6BDD7-6EFB-4E1F-B929-47A1E475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07EC6DD-5836-4827-ABBB-85FDCC23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197FCF-263C-44D5-A89B-57100F8E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17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F127E5-A559-437F-8ECD-E8CD67F8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F92911-AB4D-46FF-A664-6EA79744D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2B8E361-6885-4560-B707-62FD8DB90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91B09D-FD29-4132-91D4-726CA7B4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367AB5-B3DA-4455-8A51-3AFC629D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AC984C0-49DA-40BA-86EC-5FF9EE8B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73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23EB72-E88A-4521-83AC-F84AED6C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4D82C24-CB18-4E10-97E7-A03C27718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B4E170-309D-458E-92A1-02CAD7411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303DCD-AB78-43A6-94B5-8D09A481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A4B685-87BA-4A7F-AF40-8D55DD0D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DA4CFE-4C48-4564-A578-FC15A7FD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56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817D1AB-F741-4B8D-AFA3-79F1EAD0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5C2824-E2E0-4D11-B37E-724DFCD4E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10B1B3-A843-4FC4-9C90-ED0403949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209F-347A-4827-A2A4-9A1AF6F7B003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724B12-A77A-4A31-89A7-793D1FA7C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C6502B-336C-4968-A0B5-02F16496A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7079-1C63-4A69-A04C-7DCAF8864F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33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C927013-F6F9-4A36-BC1D-DC415BBF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2AF899A-887A-4E97-B12D-AF3C1F7AD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13333" r="5273" b="68932"/>
          <a:stretch/>
        </p:blipFill>
        <p:spPr>
          <a:xfrm>
            <a:off x="-71022" y="1047565"/>
            <a:ext cx="11967100" cy="357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C927013-F6F9-4A36-BC1D-DC415BBF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2AF899A-887A-4E97-B12D-AF3C1F7AD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56828" r="3076" b="30874"/>
          <a:stretch/>
        </p:blipFill>
        <p:spPr>
          <a:xfrm>
            <a:off x="108909" y="1763580"/>
            <a:ext cx="11974182" cy="249462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B26AE00-3F09-4B81-8A50-91899A756A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7" t="13333" r="29797" b="81072"/>
          <a:stretch/>
        </p:blipFill>
        <p:spPr>
          <a:xfrm>
            <a:off x="3811509" y="169020"/>
            <a:ext cx="4101220" cy="11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C927013-F6F9-4A36-BC1D-DC415BBF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FA3FBA0-BAE3-4F81-A142-B44B180ED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7954" r="9086" b="69593"/>
          <a:stretch/>
        </p:blipFill>
        <p:spPr>
          <a:xfrm>
            <a:off x="153908" y="1764308"/>
            <a:ext cx="11621269" cy="247459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DF41289-16AE-4D41-93C3-7D16F5CE4C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7" t="13333" r="29797" b="81072"/>
          <a:stretch/>
        </p:blipFill>
        <p:spPr>
          <a:xfrm>
            <a:off x="3811509" y="169020"/>
            <a:ext cx="4101220" cy="11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C927013-F6F9-4A36-BC1D-DC415BBF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FA3FBA0-BAE3-4F81-A142-B44B180ED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53069" r="8246" b="31749"/>
          <a:stretch/>
        </p:blipFill>
        <p:spPr>
          <a:xfrm>
            <a:off x="242854" y="1573040"/>
            <a:ext cx="11706292" cy="29718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5E7A833-8AE8-4FFA-B981-49749099B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7" t="13333" r="29797" b="81072"/>
          <a:stretch/>
        </p:blipFill>
        <p:spPr>
          <a:xfrm>
            <a:off x="3783583" y="132805"/>
            <a:ext cx="4101220" cy="11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0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2022-01-12T18:05:58Z</dcterms:created>
  <dcterms:modified xsi:type="dcterms:W3CDTF">2022-01-12T18:12:16Z</dcterms:modified>
</cp:coreProperties>
</file>