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73B997-1ACB-47E3-A5ED-66ED4EF5E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7594943-D476-43FA-9DC2-25442CC91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44F3F3-5E25-4E0C-9E72-CD473086C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9C5-AE51-414A-9EB0-8F9262801702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512C5B-BA19-4BA7-A2EA-86D4B2BD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3208A5-F310-44CD-AEB7-8A76AE32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45D1-A6DE-4C90-8E13-5961BD511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80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A1B8CE-6253-4140-A55F-21CDECE2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3CED457-AC4A-4E11-838B-2D05B0FC3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570C9D-326E-454B-89F1-2FEB365D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9C5-AE51-414A-9EB0-8F9262801702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259CBE-5B0B-4F79-BEBB-F0B5E524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CC9810-EEBB-49AE-91D8-FB91F0A1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45D1-A6DE-4C90-8E13-5961BD511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8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C636839-0C1C-4B94-9AA1-06F0C2C8E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4E3460C-0217-4023-A1BA-F92AA7D73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A35E98-55CE-4642-BD80-8AB85423E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9C5-AE51-414A-9EB0-8F9262801702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9ADCD7-C4F7-4486-BD1C-8B7A69FB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D6CE20-A484-492D-9D08-5D99C862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45D1-A6DE-4C90-8E13-5961BD511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71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D96B5E-EE4A-4396-92D9-B0FA58BD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0F7214-4C11-482F-B857-606C8B910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141D35-9468-4279-BB06-536FBC26B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9C5-AE51-414A-9EB0-8F9262801702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BAEFE3-4AE8-4C63-9BED-620676A7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803DCF-D277-46B4-ADF7-C0F06674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45D1-A6DE-4C90-8E13-5961BD511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38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DE5DA2-4E49-439A-988E-DE956FFA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58BFA4-D99E-4817-8EC4-BE12E4FEF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0B7BBA-08AB-4730-8D51-00836D3D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9C5-AE51-414A-9EB0-8F9262801702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44D245-9717-4AA6-9F6E-1CF87981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D3BCE1-E644-4DD4-B0AB-C99302BE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45D1-A6DE-4C90-8E13-5961BD511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8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19B68-7B16-4EC5-B43D-8B5642A7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DF419D-FFF2-4F39-AC3A-0FBEA7AC4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3698CE-3322-468F-8393-DB96509A1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B07895-F30D-47BE-ABBC-0DBC5B68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9C5-AE51-414A-9EB0-8F9262801702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252F8DD-393C-4B86-B336-7CCE1956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1C6C61-0885-4896-A4E3-EEB56DF1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45D1-A6DE-4C90-8E13-5961BD511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96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191FB0-72D5-4411-875C-4671F9BC6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42A1A7-2290-4BE5-A58B-7E263D146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A12A7DC-7B86-4369-81E1-8E93099AA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F4B3C00-7BC7-43D9-B4B3-602FCC2B8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EA924E6-1139-4201-9F4C-395CAD645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A011D60-9152-4C66-ABCE-5FFF7545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9C5-AE51-414A-9EB0-8F9262801702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CF57B77-8DD1-47C8-A534-12B9B181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713580E-567A-44D4-8DFD-5B7D8F3B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45D1-A6DE-4C90-8E13-5961BD511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55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0A018A-A260-44CD-96E3-302AFE81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6DF0D0C-8B95-483D-BEA9-ECA1A047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9C5-AE51-414A-9EB0-8F9262801702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3617ACD-875E-43DE-AA28-967CDC72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365670E-E673-4338-8FCE-04190E15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45D1-A6DE-4C90-8E13-5961BD511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27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0AAAA38-9682-4E11-A68C-8BE1972F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9C5-AE51-414A-9EB0-8F9262801702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02D0FD7-2D7C-4BB0-9042-E740ED8E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B1056C-A98D-4BD8-A677-2A3C3F08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45D1-A6DE-4C90-8E13-5961BD511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89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14DD0A-A08B-4601-8737-EEA9C5B4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1D3AA6-E89C-42B6-AB77-83F446709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F8A0DAF-EF87-4BAB-9088-6267711CE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9F27B2A-D319-4132-B820-BE585D6C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9C5-AE51-414A-9EB0-8F9262801702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63B8F10-2C59-4477-BDEB-FD128E3C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EF84B3-724A-4891-AFA8-497EF87F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45D1-A6DE-4C90-8E13-5961BD511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95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61538C-AC2A-4061-A8E8-F4E7D1EA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0DA2E6D-7788-4D3B-B502-C81398192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131B770-C471-47ED-B608-35B24C51A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DCAE112-A8A1-40EA-B59D-4208AF22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9C5-AE51-414A-9EB0-8F9262801702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C46E2B7-8AD2-4A2D-ADAD-1C0BE0A2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FFF370-639D-4A1D-BE75-81302145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45D1-A6DE-4C90-8E13-5961BD511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01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7057314-BBF1-4019-8F1C-8ECE02EE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EBA03B-3807-4642-8D82-24A0E6CF1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72E809-5E8C-405F-9090-2611188C6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79C5-AE51-414A-9EB0-8F9262801702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AAE57F-189E-442E-A780-8D0A77A7A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AED9A9-D2EF-4AC2-B8D4-CF0B8279E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45D1-A6DE-4C90-8E13-5961BD511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02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F3D7666-5916-45C1-8C4D-7A5F231D0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8541B8E-48F2-4430-9305-D8888159C1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b="87185"/>
          <a:stretch/>
        </p:blipFill>
        <p:spPr>
          <a:xfrm>
            <a:off x="218362" y="1855431"/>
            <a:ext cx="11755276" cy="2299317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D7AB0046-08DE-4E8D-8E89-E6744C537D84}"/>
              </a:ext>
            </a:extLst>
          </p:cNvPr>
          <p:cNvGrpSpPr/>
          <p:nvPr/>
        </p:nvGrpSpPr>
        <p:grpSpPr>
          <a:xfrm>
            <a:off x="1609917" y="2622676"/>
            <a:ext cx="1770020" cy="687624"/>
            <a:chOff x="1609917" y="2622676"/>
            <a:chExt cx="1770020" cy="68762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6CA6CD6-5CC6-4FEC-9D35-5F771F3F1EA5}"/>
                </a:ext>
              </a:extLst>
            </p:cNvPr>
            <p:cNvSpPr txBox="1"/>
            <p:nvPr/>
          </p:nvSpPr>
          <p:spPr>
            <a:xfrm>
              <a:off x="2310108" y="2686795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424055C8-2268-4259-8E3D-E3DB4C750DD1}"/>
                </a:ext>
              </a:extLst>
            </p:cNvPr>
            <p:cNvSpPr txBox="1"/>
            <p:nvPr/>
          </p:nvSpPr>
          <p:spPr>
            <a:xfrm>
              <a:off x="1609917" y="2622676"/>
              <a:ext cx="441146" cy="68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ㄖ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ㄨ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ㄝ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0D016F0-8634-4B1C-AB89-DF43B9D9CA0F}"/>
                </a:ext>
              </a:extLst>
            </p:cNvPr>
            <p:cNvSpPr txBox="1"/>
            <p:nvPr/>
          </p:nvSpPr>
          <p:spPr>
            <a:xfrm>
              <a:off x="2076711" y="2622676"/>
              <a:ext cx="441146" cy="68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ㄖ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ㄨ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ㄝ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7604502-7493-448B-8257-2132F52BAB67}"/>
                </a:ext>
              </a:extLst>
            </p:cNvPr>
            <p:cNvSpPr txBox="1"/>
            <p:nvPr/>
          </p:nvSpPr>
          <p:spPr>
            <a:xfrm>
              <a:off x="2720651" y="2686794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05E5D60C-03D6-4970-A36B-525423FC7BEC}"/>
                </a:ext>
              </a:extLst>
            </p:cNvPr>
            <p:cNvSpPr txBox="1"/>
            <p:nvPr/>
          </p:nvSpPr>
          <p:spPr>
            <a:xfrm>
              <a:off x="3025645" y="2686793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85FF933F-4BD1-43B0-9694-4AE5F8D26175}"/>
              </a:ext>
            </a:extLst>
          </p:cNvPr>
          <p:cNvGrpSpPr/>
          <p:nvPr/>
        </p:nvGrpSpPr>
        <p:grpSpPr>
          <a:xfrm>
            <a:off x="3379937" y="2622676"/>
            <a:ext cx="1215484" cy="687624"/>
            <a:chOff x="3379937" y="2622676"/>
            <a:chExt cx="1215484" cy="687624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CA006ACB-5FEA-4A00-AAB8-901F7DF62523}"/>
                </a:ext>
              </a:extLst>
            </p:cNvPr>
            <p:cNvSpPr txBox="1"/>
            <p:nvPr/>
          </p:nvSpPr>
          <p:spPr>
            <a:xfrm>
              <a:off x="3379937" y="2686793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ㄙ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ㄛ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97F16665-1DD5-49E2-AA8E-9256C53108AC}"/>
                </a:ext>
              </a:extLst>
            </p:cNvPr>
            <p:cNvSpPr txBox="1"/>
            <p:nvPr/>
          </p:nvSpPr>
          <p:spPr>
            <a:xfrm>
              <a:off x="3689927" y="2686792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ㄈ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B24D0231-1D02-4F4C-9F2B-1070414C8335}"/>
                </a:ext>
              </a:extLst>
            </p:cNvPr>
            <p:cNvSpPr txBox="1"/>
            <p:nvPr/>
          </p:nvSpPr>
          <p:spPr>
            <a:xfrm>
              <a:off x="3911375" y="2686792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ㄇ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00C924D8-732C-4CF5-899A-7EB2F0BAAA58}"/>
                </a:ext>
              </a:extLst>
            </p:cNvPr>
            <p:cNvSpPr txBox="1"/>
            <p:nvPr/>
          </p:nvSpPr>
          <p:spPr>
            <a:xfrm>
              <a:off x="4154275" y="2622676"/>
              <a:ext cx="441146" cy="68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ㄖ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ㄨ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ㄝ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4C421126-04C2-41FE-8240-E657571D1F86}"/>
              </a:ext>
            </a:extLst>
          </p:cNvPr>
          <p:cNvGrpSpPr/>
          <p:nvPr/>
        </p:nvGrpSpPr>
        <p:grpSpPr>
          <a:xfrm>
            <a:off x="4982426" y="2674248"/>
            <a:ext cx="1725349" cy="584480"/>
            <a:chOff x="4982426" y="2674248"/>
            <a:chExt cx="1725349" cy="584480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508BAC8E-5697-4E28-A8C0-A21AE7B561CD}"/>
                </a:ext>
              </a:extLst>
            </p:cNvPr>
            <p:cNvSpPr txBox="1"/>
            <p:nvPr/>
          </p:nvSpPr>
          <p:spPr>
            <a:xfrm>
              <a:off x="4982426" y="2685193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ㄇ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11F7804B-96F6-4E09-98DF-73A4CA6CFC38}"/>
                </a:ext>
              </a:extLst>
            </p:cNvPr>
            <p:cNvSpPr txBox="1"/>
            <p:nvPr/>
          </p:nvSpPr>
          <p:spPr>
            <a:xfrm>
              <a:off x="5385879" y="2696138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ㄇ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5CBAFE3F-1B5C-453F-AE38-688C584368F4}"/>
                </a:ext>
              </a:extLst>
            </p:cNvPr>
            <p:cNvSpPr txBox="1"/>
            <p:nvPr/>
          </p:nvSpPr>
          <p:spPr>
            <a:xfrm>
              <a:off x="5672206" y="2685193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33E4C14E-4EC5-462D-945F-87816AC14563}"/>
                </a:ext>
              </a:extLst>
            </p:cNvPr>
            <p:cNvSpPr txBox="1"/>
            <p:nvPr/>
          </p:nvSpPr>
          <p:spPr>
            <a:xfrm>
              <a:off x="6075659" y="2674248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05E9814C-2515-4BDF-8AC6-7107FF9E4126}"/>
                </a:ext>
              </a:extLst>
            </p:cNvPr>
            <p:cNvSpPr txBox="1"/>
            <p:nvPr/>
          </p:nvSpPr>
          <p:spPr>
            <a:xfrm>
              <a:off x="6353483" y="2685193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ㄙ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ㄛ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FADC44F0-6050-429A-B12F-FA8E47A555D3}"/>
              </a:ext>
            </a:extLst>
          </p:cNvPr>
          <p:cNvGrpSpPr/>
          <p:nvPr/>
        </p:nvGrpSpPr>
        <p:grpSpPr>
          <a:xfrm>
            <a:off x="6678138" y="2674248"/>
            <a:ext cx="978185" cy="573535"/>
            <a:chOff x="6678138" y="2674248"/>
            <a:chExt cx="978185" cy="573535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5937009A-5063-409A-96A0-14B916B8C489}"/>
                </a:ext>
              </a:extLst>
            </p:cNvPr>
            <p:cNvSpPr txBox="1"/>
            <p:nvPr/>
          </p:nvSpPr>
          <p:spPr>
            <a:xfrm>
              <a:off x="6678138" y="2674248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ㄈ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64758F0E-3642-4845-95DF-8E74F284F34E}"/>
                </a:ext>
              </a:extLst>
            </p:cNvPr>
            <p:cNvSpPr txBox="1"/>
            <p:nvPr/>
          </p:nvSpPr>
          <p:spPr>
            <a:xfrm>
              <a:off x="6977376" y="2685193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ㄙ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ㄛ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6CF4AB60-A605-4BDE-88AB-39E0BD296F0B}"/>
                </a:ext>
              </a:extLst>
            </p:cNvPr>
            <p:cNvSpPr txBox="1"/>
            <p:nvPr/>
          </p:nvSpPr>
          <p:spPr>
            <a:xfrm>
              <a:off x="7302031" y="2685193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1B036A87-4C28-400E-895D-F4A107A08D45}"/>
              </a:ext>
            </a:extLst>
          </p:cNvPr>
          <p:cNvGrpSpPr/>
          <p:nvPr/>
        </p:nvGrpSpPr>
        <p:grpSpPr>
          <a:xfrm>
            <a:off x="8142810" y="2354510"/>
            <a:ext cx="1521145" cy="904218"/>
            <a:chOff x="8142810" y="2354510"/>
            <a:chExt cx="1521145" cy="904218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BE29EC84-2A59-4ACA-A6F2-707551D774CD}"/>
                </a:ext>
              </a:extLst>
            </p:cNvPr>
            <p:cNvSpPr txBox="1"/>
            <p:nvPr/>
          </p:nvSpPr>
          <p:spPr>
            <a:xfrm>
              <a:off x="8142810" y="2674248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458696BB-806D-4130-9472-E1CC58665922}"/>
                </a:ext>
              </a:extLst>
            </p:cNvPr>
            <p:cNvSpPr txBox="1"/>
            <p:nvPr/>
          </p:nvSpPr>
          <p:spPr>
            <a:xfrm>
              <a:off x="8679758" y="2674248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B39A8977-8567-4A18-8ACE-013D92058144}"/>
                </a:ext>
              </a:extLst>
            </p:cNvPr>
            <p:cNvSpPr txBox="1"/>
            <p:nvPr/>
          </p:nvSpPr>
          <p:spPr>
            <a:xfrm>
              <a:off x="9309663" y="2674248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1B672BA5-D56F-41F7-A333-CF952378CE46}"/>
                </a:ext>
              </a:extLst>
            </p:cNvPr>
            <p:cNvGrpSpPr/>
            <p:nvPr/>
          </p:nvGrpSpPr>
          <p:grpSpPr>
            <a:xfrm>
              <a:off x="8922658" y="2354510"/>
              <a:ext cx="441146" cy="904218"/>
              <a:chOff x="8922658" y="2354510"/>
              <a:chExt cx="441146" cy="904218"/>
            </a:xfrm>
          </p:grpSpPr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BFC016DD-B532-4BA1-8AEC-E06C11848226}"/>
                  </a:ext>
                </a:extLst>
              </p:cNvPr>
              <p:cNvSpPr txBox="1"/>
              <p:nvPr/>
            </p:nvSpPr>
            <p:spPr>
              <a:xfrm>
                <a:off x="8922658" y="2571104"/>
                <a:ext cx="441146" cy="687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ㄖ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ㄨ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ㄝ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DF05990C-9C55-403E-B5E0-4834F9A494D2}"/>
                  </a:ext>
                </a:extLst>
              </p:cNvPr>
              <p:cNvSpPr txBox="1"/>
              <p:nvPr/>
            </p:nvSpPr>
            <p:spPr>
              <a:xfrm>
                <a:off x="9001205" y="2354510"/>
                <a:ext cx="28405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TW" altLang="en-US" sz="1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235D4798-2CD2-41EE-94F3-3A80BA595311}"/>
              </a:ext>
            </a:extLst>
          </p:cNvPr>
          <p:cNvGrpSpPr/>
          <p:nvPr/>
        </p:nvGrpSpPr>
        <p:grpSpPr>
          <a:xfrm>
            <a:off x="9855050" y="2473917"/>
            <a:ext cx="1715225" cy="784811"/>
            <a:chOff x="9855050" y="2473917"/>
            <a:chExt cx="1715225" cy="784811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FFA06201-B717-4543-92B6-C7B29C7942F5}"/>
                </a:ext>
              </a:extLst>
            </p:cNvPr>
            <p:cNvGrpSpPr/>
            <p:nvPr/>
          </p:nvGrpSpPr>
          <p:grpSpPr>
            <a:xfrm>
              <a:off x="9855050" y="2473917"/>
              <a:ext cx="374692" cy="722294"/>
              <a:chOff x="9855050" y="2473917"/>
              <a:chExt cx="374692" cy="722294"/>
            </a:xfrm>
          </p:grpSpPr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DB94474E-E046-4F8B-AAAB-9604B0798F9A}"/>
                  </a:ext>
                </a:extLst>
              </p:cNvPr>
              <p:cNvSpPr txBox="1"/>
              <p:nvPr/>
            </p:nvSpPr>
            <p:spPr>
              <a:xfrm>
                <a:off x="9855050" y="2633621"/>
                <a:ext cx="354292" cy="56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ㄉ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ㄛ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02A22117-D8C7-46C7-B815-52740C300449}"/>
                  </a:ext>
                </a:extLst>
              </p:cNvPr>
              <p:cNvSpPr txBox="1"/>
              <p:nvPr/>
            </p:nvSpPr>
            <p:spPr>
              <a:xfrm>
                <a:off x="9945690" y="2473917"/>
                <a:ext cx="28405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TW" altLang="en-US" sz="1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75EC6247-26C6-4D82-B664-3C784F21B93F}"/>
                </a:ext>
              </a:extLst>
            </p:cNvPr>
            <p:cNvSpPr txBox="1"/>
            <p:nvPr/>
          </p:nvSpPr>
          <p:spPr>
            <a:xfrm>
              <a:off x="10346296" y="2685193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60B688A3-97A4-4264-A40E-7BE1486B41B3}"/>
                </a:ext>
              </a:extLst>
            </p:cNvPr>
            <p:cNvSpPr txBox="1"/>
            <p:nvPr/>
          </p:nvSpPr>
          <p:spPr>
            <a:xfrm>
              <a:off x="10680720" y="2622675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74EDF694-E1C8-4B87-BC9C-F471A2F94AE1}"/>
                </a:ext>
              </a:extLst>
            </p:cNvPr>
            <p:cNvSpPr txBox="1"/>
            <p:nvPr/>
          </p:nvSpPr>
          <p:spPr>
            <a:xfrm>
              <a:off x="10941734" y="2696138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3CA368CB-DA89-44D4-ABFB-5518DA6B220B}"/>
                </a:ext>
              </a:extLst>
            </p:cNvPr>
            <p:cNvGrpSpPr/>
            <p:nvPr/>
          </p:nvGrpSpPr>
          <p:grpSpPr>
            <a:xfrm>
              <a:off x="11195583" y="2475984"/>
              <a:ext cx="374692" cy="722294"/>
              <a:chOff x="9855050" y="2473917"/>
              <a:chExt cx="374692" cy="722294"/>
            </a:xfrm>
          </p:grpSpPr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6A1297DF-9803-440E-AB56-F71AEE44F8C4}"/>
                  </a:ext>
                </a:extLst>
              </p:cNvPr>
              <p:cNvSpPr txBox="1"/>
              <p:nvPr/>
            </p:nvSpPr>
            <p:spPr>
              <a:xfrm>
                <a:off x="9855050" y="2633621"/>
                <a:ext cx="354292" cy="56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TW" altLang="en-US" sz="2000" dirty="0">
                    <a:solidFill>
                      <a:srgbClr val="FF0000"/>
                    </a:solidFill>
                  </a:rPr>
                  <a:t>ㄉ</a:t>
                </a:r>
                <a:endParaRPr lang="en-US" altLang="zh-TW" sz="2000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zh-TW" altLang="en-US" sz="2000" dirty="0">
                    <a:solidFill>
                      <a:srgbClr val="FF0000"/>
                    </a:solidFill>
                  </a:rPr>
                  <a:t>ㄛ</a:t>
                </a:r>
                <a:endParaRPr lang="en-US" altLang="zh-TW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9D7E88F-3985-4E4D-93E8-0623DF657CD1}"/>
                  </a:ext>
                </a:extLst>
              </p:cNvPr>
              <p:cNvSpPr txBox="1"/>
              <p:nvPr/>
            </p:nvSpPr>
            <p:spPr>
              <a:xfrm>
                <a:off x="9945690" y="2473917"/>
                <a:ext cx="28405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TW" altLang="en-US" sz="1400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endParaRPr lang="en-US" altLang="zh-TW" sz="14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8C8CDA9A-4213-466C-9266-08DAF8743460}"/>
              </a:ext>
            </a:extLst>
          </p:cNvPr>
          <p:cNvSpPr txBox="1"/>
          <p:nvPr/>
        </p:nvSpPr>
        <p:spPr>
          <a:xfrm>
            <a:off x="3734229" y="487763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請先寫上班級、姓名、座號</a:t>
            </a:r>
          </a:p>
        </p:txBody>
      </p:sp>
    </p:spTree>
    <p:extLst>
      <p:ext uri="{BB962C8B-B14F-4D97-AF65-F5344CB8AC3E}">
        <p14:creationId xmlns:p14="http://schemas.microsoft.com/office/powerpoint/2010/main" val="31529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F3D7666-5916-45C1-8C4D-7A5F231D0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" y="0"/>
            <a:ext cx="12192000" cy="6858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8541B8E-48F2-4430-9305-D8888159C1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26796" b="64660"/>
          <a:stretch/>
        </p:blipFill>
        <p:spPr>
          <a:xfrm>
            <a:off x="114164" y="2308195"/>
            <a:ext cx="11963671" cy="153583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3D81D7A-B736-432C-AE5C-DF585755E7FC}"/>
              </a:ext>
            </a:extLst>
          </p:cNvPr>
          <p:cNvSpPr txBox="1"/>
          <p:nvPr/>
        </p:nvSpPr>
        <p:spPr>
          <a:xfrm>
            <a:off x="3178839" y="2379824"/>
            <a:ext cx="354292" cy="570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2000" b="1" dirty="0">
                <a:solidFill>
                  <a:srgbClr val="FF0000"/>
                </a:solidFill>
              </a:rPr>
              <a:t>ㄙ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</a:pPr>
            <a:r>
              <a:rPr lang="zh-TW" altLang="en-US" sz="2000" b="1" dirty="0">
                <a:solidFill>
                  <a:srgbClr val="FF0000"/>
                </a:solidFill>
              </a:rPr>
              <a:t>ㄛ</a:t>
            </a:r>
            <a:endParaRPr lang="en-US" altLang="zh-TW" sz="2200" b="1" dirty="0">
              <a:solidFill>
                <a:srgbClr val="FF0000"/>
              </a:solidFill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91E0A7-B028-4204-B4C7-4F137C28552C}"/>
              </a:ext>
            </a:extLst>
          </p:cNvPr>
          <p:cNvGrpSpPr/>
          <p:nvPr/>
        </p:nvGrpSpPr>
        <p:grpSpPr>
          <a:xfrm>
            <a:off x="1216841" y="2105936"/>
            <a:ext cx="1961998" cy="904218"/>
            <a:chOff x="1216841" y="2105936"/>
            <a:chExt cx="1961998" cy="904218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8EBE55E5-0B3B-464C-94B1-0399D5547E1E}"/>
                </a:ext>
              </a:extLst>
            </p:cNvPr>
            <p:cNvSpPr txBox="1"/>
            <p:nvPr/>
          </p:nvSpPr>
          <p:spPr>
            <a:xfrm>
              <a:off x="2126443" y="2378675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6491A3B2-0865-4E9E-87E5-234A6E12DA8D}"/>
                </a:ext>
              </a:extLst>
            </p:cNvPr>
            <p:cNvSpPr txBox="1"/>
            <p:nvPr/>
          </p:nvSpPr>
          <p:spPr>
            <a:xfrm>
              <a:off x="1772151" y="2399942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ㄙ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ㄛ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15AE7EBF-E1F8-48E8-9144-FE4CFBE539F4}"/>
                </a:ext>
              </a:extLst>
            </p:cNvPr>
            <p:cNvGrpSpPr/>
            <p:nvPr/>
          </p:nvGrpSpPr>
          <p:grpSpPr>
            <a:xfrm>
              <a:off x="1216841" y="2105936"/>
              <a:ext cx="441146" cy="904218"/>
              <a:chOff x="8922658" y="2354510"/>
              <a:chExt cx="441146" cy="904218"/>
            </a:xfrm>
          </p:grpSpPr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E881E0B-EB14-4702-90B0-FC2281386AAD}"/>
                  </a:ext>
                </a:extLst>
              </p:cNvPr>
              <p:cNvSpPr txBox="1"/>
              <p:nvPr/>
            </p:nvSpPr>
            <p:spPr>
              <a:xfrm>
                <a:off x="8922658" y="2571104"/>
                <a:ext cx="441146" cy="687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ㄖ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ㄨ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ㄝ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999955E-ADE0-4E3F-99C4-3AA52947AAAB}"/>
                  </a:ext>
                </a:extLst>
              </p:cNvPr>
              <p:cNvSpPr txBox="1"/>
              <p:nvPr/>
            </p:nvSpPr>
            <p:spPr>
              <a:xfrm>
                <a:off x="9001205" y="2354510"/>
                <a:ext cx="28405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TW" altLang="en-US" sz="1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AE3D9B2E-0209-40C5-8DD1-D4A95998AD5F}"/>
                </a:ext>
              </a:extLst>
            </p:cNvPr>
            <p:cNvSpPr txBox="1"/>
            <p:nvPr/>
          </p:nvSpPr>
          <p:spPr>
            <a:xfrm>
              <a:off x="2564068" y="2378675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ㄙ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ㄛ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ECE27562-5919-44E1-B293-678D12F6160F}"/>
                </a:ext>
              </a:extLst>
            </p:cNvPr>
            <p:cNvSpPr txBox="1"/>
            <p:nvPr/>
          </p:nvSpPr>
          <p:spPr>
            <a:xfrm>
              <a:off x="2824547" y="2375721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ㄈ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B5C5BD9D-6E6E-495E-B825-B361F535BB5E}"/>
              </a:ext>
            </a:extLst>
          </p:cNvPr>
          <p:cNvGrpSpPr/>
          <p:nvPr/>
        </p:nvGrpSpPr>
        <p:grpSpPr>
          <a:xfrm>
            <a:off x="4826734" y="2282247"/>
            <a:ext cx="1811640" cy="688492"/>
            <a:chOff x="4826734" y="2282247"/>
            <a:chExt cx="1811640" cy="688492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53F25983-75B4-4F8C-B709-8C5AEEB6152F}"/>
                </a:ext>
              </a:extLst>
            </p:cNvPr>
            <p:cNvSpPr txBox="1"/>
            <p:nvPr/>
          </p:nvSpPr>
          <p:spPr>
            <a:xfrm>
              <a:off x="4826734" y="2321241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F9DEA4F2-A123-4716-91D3-DF137AE63DC0}"/>
                </a:ext>
              </a:extLst>
            </p:cNvPr>
            <p:cNvSpPr txBox="1"/>
            <p:nvPr/>
          </p:nvSpPr>
          <p:spPr>
            <a:xfrm>
              <a:off x="5389914" y="2308195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9B49195-BB97-4A45-A143-04662E6DDAA9}"/>
                </a:ext>
              </a:extLst>
            </p:cNvPr>
            <p:cNvSpPr txBox="1"/>
            <p:nvPr/>
          </p:nvSpPr>
          <p:spPr>
            <a:xfrm>
              <a:off x="5953094" y="2283115"/>
              <a:ext cx="441146" cy="68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ㄖ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ㄨ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ㄝ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1789EF49-7CDD-46AA-9E59-3A8893FC781B}"/>
                </a:ext>
              </a:extLst>
            </p:cNvPr>
            <p:cNvSpPr txBox="1"/>
            <p:nvPr/>
          </p:nvSpPr>
          <p:spPr>
            <a:xfrm>
              <a:off x="6197228" y="2282247"/>
              <a:ext cx="441146" cy="68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ㄖ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ㄨ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ㄝ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83B1784-302B-4074-806F-63DDB82BF2C1}"/>
                </a:ext>
              </a:extLst>
            </p:cNvPr>
            <p:cNvSpPr txBox="1"/>
            <p:nvPr/>
          </p:nvSpPr>
          <p:spPr>
            <a:xfrm>
              <a:off x="5635783" y="2283115"/>
              <a:ext cx="441146" cy="68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ㄖ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ㄨ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ㄝ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31433AEB-866D-4C8D-B86F-0B826D9FD356}"/>
              </a:ext>
            </a:extLst>
          </p:cNvPr>
          <p:cNvGrpSpPr/>
          <p:nvPr/>
        </p:nvGrpSpPr>
        <p:grpSpPr>
          <a:xfrm>
            <a:off x="6528216" y="2340660"/>
            <a:ext cx="1109754" cy="579849"/>
            <a:chOff x="6528216" y="2340660"/>
            <a:chExt cx="1109754" cy="579849"/>
          </a:xfrm>
        </p:grpSpPr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23F05CA0-018D-4096-9B8D-D51ED8B91933}"/>
                </a:ext>
              </a:extLst>
            </p:cNvPr>
            <p:cNvSpPr txBox="1"/>
            <p:nvPr/>
          </p:nvSpPr>
          <p:spPr>
            <a:xfrm>
              <a:off x="6528216" y="2340660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ㄙ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ㄛ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416CCA1A-D547-41BE-89FA-E8EBA0DFECD8}"/>
                </a:ext>
              </a:extLst>
            </p:cNvPr>
            <p:cNvSpPr txBox="1"/>
            <p:nvPr/>
          </p:nvSpPr>
          <p:spPr>
            <a:xfrm>
              <a:off x="6929386" y="2349712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7126A040-D7D5-41D8-B783-CBE7537056C2}"/>
                </a:ext>
              </a:extLst>
            </p:cNvPr>
            <p:cNvSpPr txBox="1"/>
            <p:nvPr/>
          </p:nvSpPr>
          <p:spPr>
            <a:xfrm>
              <a:off x="7283678" y="2349712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200" b="1" dirty="0">
                  <a:solidFill>
                    <a:srgbClr val="FF0000"/>
                  </a:solidFill>
                </a:rPr>
                <a:t>ㄧ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8D58D371-8E7A-45FD-9FEB-3B57A0AD92A4}"/>
              </a:ext>
            </a:extLst>
          </p:cNvPr>
          <p:cNvGrpSpPr/>
          <p:nvPr/>
        </p:nvGrpSpPr>
        <p:grpSpPr>
          <a:xfrm>
            <a:off x="8239480" y="2203338"/>
            <a:ext cx="1816456" cy="723355"/>
            <a:chOff x="8239480" y="2203338"/>
            <a:chExt cx="1816456" cy="723355"/>
          </a:xfrm>
        </p:grpSpPr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4A26DD26-3CCD-4E2B-8455-ACEA9D88A619}"/>
                </a:ext>
              </a:extLst>
            </p:cNvPr>
            <p:cNvGrpSpPr/>
            <p:nvPr/>
          </p:nvGrpSpPr>
          <p:grpSpPr>
            <a:xfrm>
              <a:off x="8239480" y="2203338"/>
              <a:ext cx="374692" cy="722294"/>
              <a:chOff x="9855050" y="2473917"/>
              <a:chExt cx="374692" cy="722294"/>
            </a:xfrm>
          </p:grpSpPr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78D0371E-1801-444E-8887-C8FEBBF32E8A}"/>
                  </a:ext>
                </a:extLst>
              </p:cNvPr>
              <p:cNvSpPr txBox="1"/>
              <p:nvPr/>
            </p:nvSpPr>
            <p:spPr>
              <a:xfrm>
                <a:off x="9855050" y="2633621"/>
                <a:ext cx="354292" cy="56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ㄉ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ㄛ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72E6126C-3C59-4584-B8BE-A12FE2538A15}"/>
                  </a:ext>
                </a:extLst>
              </p:cNvPr>
              <p:cNvSpPr txBox="1"/>
              <p:nvPr/>
            </p:nvSpPr>
            <p:spPr>
              <a:xfrm>
                <a:off x="9945690" y="2473917"/>
                <a:ext cx="28405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TW" altLang="en-US" sz="1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DB42A9E4-DA76-432D-9C5F-4A3B0C03DA5F}"/>
                </a:ext>
              </a:extLst>
            </p:cNvPr>
            <p:cNvGrpSpPr/>
            <p:nvPr/>
          </p:nvGrpSpPr>
          <p:grpSpPr>
            <a:xfrm>
              <a:off x="8761007" y="2204399"/>
              <a:ext cx="374692" cy="722294"/>
              <a:chOff x="9855050" y="2473917"/>
              <a:chExt cx="374692" cy="722294"/>
            </a:xfrm>
          </p:grpSpPr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1D35FA9-93A2-46A4-A621-FBD707AD28F4}"/>
                  </a:ext>
                </a:extLst>
              </p:cNvPr>
              <p:cNvSpPr txBox="1"/>
              <p:nvPr/>
            </p:nvSpPr>
            <p:spPr>
              <a:xfrm>
                <a:off x="9855050" y="2633621"/>
                <a:ext cx="354292" cy="56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ㄉ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ㄛ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0598929E-3244-467A-B120-C8D60975E103}"/>
                  </a:ext>
                </a:extLst>
              </p:cNvPr>
              <p:cNvSpPr txBox="1"/>
              <p:nvPr/>
            </p:nvSpPr>
            <p:spPr>
              <a:xfrm>
                <a:off x="9945690" y="2473917"/>
                <a:ext cx="28405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TW" altLang="en-US" sz="1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8CD2B893-164A-4BC3-9147-50D7D304B233}"/>
                </a:ext>
              </a:extLst>
            </p:cNvPr>
            <p:cNvSpPr txBox="1"/>
            <p:nvPr/>
          </p:nvSpPr>
          <p:spPr>
            <a:xfrm>
              <a:off x="9076400" y="2316778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5E8C4FD5-9B9C-4121-9447-7507C375810D}"/>
                </a:ext>
              </a:extLst>
            </p:cNvPr>
            <p:cNvSpPr txBox="1"/>
            <p:nvPr/>
          </p:nvSpPr>
          <p:spPr>
            <a:xfrm>
              <a:off x="9451100" y="2308194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544EF769-AEE5-405B-B936-F14914CF5147}"/>
                </a:ext>
              </a:extLst>
            </p:cNvPr>
            <p:cNvSpPr txBox="1"/>
            <p:nvPr/>
          </p:nvSpPr>
          <p:spPr>
            <a:xfrm>
              <a:off x="9701644" y="2293746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F2DD7DED-1C07-4E5B-9772-40B46D65A641}"/>
              </a:ext>
            </a:extLst>
          </p:cNvPr>
          <p:cNvGrpSpPr/>
          <p:nvPr/>
        </p:nvGrpSpPr>
        <p:grpSpPr>
          <a:xfrm>
            <a:off x="9983570" y="2017967"/>
            <a:ext cx="1173981" cy="904218"/>
            <a:chOff x="9983570" y="2017967"/>
            <a:chExt cx="1173981" cy="904218"/>
          </a:xfrm>
        </p:grpSpPr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1562C94A-7CCA-4747-806E-3673674A402C}"/>
                </a:ext>
              </a:extLst>
            </p:cNvPr>
            <p:cNvSpPr txBox="1"/>
            <p:nvPr/>
          </p:nvSpPr>
          <p:spPr>
            <a:xfrm>
              <a:off x="9983570" y="2340659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200" b="1" dirty="0">
                  <a:solidFill>
                    <a:srgbClr val="FF0000"/>
                  </a:solidFill>
                </a:rPr>
                <a:t>ㄧ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B10A7CE7-66C4-4C4B-B6F3-81A40592719B}"/>
                </a:ext>
              </a:extLst>
            </p:cNvPr>
            <p:cNvGrpSpPr/>
            <p:nvPr/>
          </p:nvGrpSpPr>
          <p:grpSpPr>
            <a:xfrm>
              <a:off x="10362113" y="2189162"/>
              <a:ext cx="374692" cy="722294"/>
              <a:chOff x="9855050" y="2473917"/>
              <a:chExt cx="374692" cy="722294"/>
            </a:xfrm>
          </p:grpSpPr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84B20751-7B7A-47FD-B095-6E3B1ED9A460}"/>
                  </a:ext>
                </a:extLst>
              </p:cNvPr>
              <p:cNvSpPr txBox="1"/>
              <p:nvPr/>
            </p:nvSpPr>
            <p:spPr>
              <a:xfrm>
                <a:off x="9855050" y="2633621"/>
                <a:ext cx="354292" cy="56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ㄉ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ㄛ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81DF3F79-84C8-42FE-8101-B102D985CB62}"/>
                  </a:ext>
                </a:extLst>
              </p:cNvPr>
              <p:cNvSpPr txBox="1"/>
              <p:nvPr/>
            </p:nvSpPr>
            <p:spPr>
              <a:xfrm>
                <a:off x="9945690" y="2473917"/>
                <a:ext cx="28405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TW" altLang="en-US" sz="1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523E79FF-2A65-443E-B7CC-7DC15E69F162}"/>
                </a:ext>
              </a:extLst>
            </p:cNvPr>
            <p:cNvGrpSpPr/>
            <p:nvPr/>
          </p:nvGrpSpPr>
          <p:grpSpPr>
            <a:xfrm>
              <a:off x="10716405" y="2017967"/>
              <a:ext cx="441146" cy="904218"/>
              <a:chOff x="8922658" y="2354510"/>
              <a:chExt cx="441146" cy="904218"/>
            </a:xfrm>
          </p:grpSpPr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40DC6089-CDED-4308-86D7-05401B2CF8CC}"/>
                  </a:ext>
                </a:extLst>
              </p:cNvPr>
              <p:cNvSpPr txBox="1"/>
              <p:nvPr/>
            </p:nvSpPr>
            <p:spPr>
              <a:xfrm>
                <a:off x="8922658" y="2571104"/>
                <a:ext cx="441146" cy="687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ㄖ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ㄨ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ㄝ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3AF59786-BBF2-4F7C-AFB3-9CBBB142946C}"/>
                  </a:ext>
                </a:extLst>
              </p:cNvPr>
              <p:cNvSpPr txBox="1"/>
              <p:nvPr/>
            </p:nvSpPr>
            <p:spPr>
              <a:xfrm>
                <a:off x="9001205" y="2354510"/>
                <a:ext cx="28405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TW" altLang="en-US" sz="1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55" name="圖片 54">
            <a:extLst>
              <a:ext uri="{FF2B5EF4-FFF2-40B4-BE49-F238E27FC236}">
                <a16:creationId xmlns:a16="http://schemas.microsoft.com/office/drawing/2014/main" id="{F97D1FCD-81A5-4E1D-B127-A571990066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11262" r="37673" b="83560"/>
          <a:stretch/>
        </p:blipFill>
        <p:spPr>
          <a:xfrm>
            <a:off x="4700558" y="654866"/>
            <a:ext cx="2752742" cy="7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F3D7666-5916-45C1-8C4D-7A5F231D0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8541B8E-48F2-4430-9305-D8888159C1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48544" b="43172"/>
          <a:stretch/>
        </p:blipFill>
        <p:spPr>
          <a:xfrm>
            <a:off x="117327" y="2192784"/>
            <a:ext cx="11957345" cy="1500327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182D184B-5194-4118-8DE8-5D80F53BA1BA}"/>
              </a:ext>
            </a:extLst>
          </p:cNvPr>
          <p:cNvGrpSpPr/>
          <p:nvPr/>
        </p:nvGrpSpPr>
        <p:grpSpPr>
          <a:xfrm>
            <a:off x="1279419" y="2303620"/>
            <a:ext cx="1770020" cy="687624"/>
            <a:chOff x="1609917" y="2622676"/>
            <a:chExt cx="1770020" cy="68762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C30619DF-2491-47B9-AB22-8998D4B4F7BA}"/>
                </a:ext>
              </a:extLst>
            </p:cNvPr>
            <p:cNvSpPr txBox="1"/>
            <p:nvPr/>
          </p:nvSpPr>
          <p:spPr>
            <a:xfrm>
              <a:off x="2310108" y="2686795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2FF1DBF2-38E9-46E8-955B-1690167E1596}"/>
                </a:ext>
              </a:extLst>
            </p:cNvPr>
            <p:cNvSpPr txBox="1"/>
            <p:nvPr/>
          </p:nvSpPr>
          <p:spPr>
            <a:xfrm>
              <a:off x="1609917" y="2622676"/>
              <a:ext cx="441146" cy="68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ㄖ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ㄨ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ㄝ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B4FA1C35-45E7-4981-AA69-5FFE0F239CFA}"/>
                </a:ext>
              </a:extLst>
            </p:cNvPr>
            <p:cNvSpPr txBox="1"/>
            <p:nvPr/>
          </p:nvSpPr>
          <p:spPr>
            <a:xfrm>
              <a:off x="2076711" y="2622676"/>
              <a:ext cx="441146" cy="68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ㄖ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ㄨ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ㄝ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54754FE6-CDBB-4E38-B5CB-45EB8B5446C8}"/>
                </a:ext>
              </a:extLst>
            </p:cNvPr>
            <p:cNvSpPr txBox="1"/>
            <p:nvPr/>
          </p:nvSpPr>
          <p:spPr>
            <a:xfrm>
              <a:off x="2720651" y="2686794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0EF2E895-985B-4492-A401-218649CC6631}"/>
                </a:ext>
              </a:extLst>
            </p:cNvPr>
            <p:cNvSpPr txBox="1"/>
            <p:nvPr/>
          </p:nvSpPr>
          <p:spPr>
            <a:xfrm>
              <a:off x="3025645" y="2686793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534C6083-762F-48A4-A1C8-E7E014770D1A}"/>
              </a:ext>
            </a:extLst>
          </p:cNvPr>
          <p:cNvGrpSpPr/>
          <p:nvPr/>
        </p:nvGrpSpPr>
        <p:grpSpPr>
          <a:xfrm>
            <a:off x="3017858" y="2255323"/>
            <a:ext cx="1366417" cy="687624"/>
            <a:chOff x="3017858" y="2255323"/>
            <a:chExt cx="1366417" cy="687624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25BAF89-C580-4ADA-9FCD-D1474C7C9449}"/>
                </a:ext>
              </a:extLst>
            </p:cNvPr>
            <p:cNvSpPr txBox="1"/>
            <p:nvPr/>
          </p:nvSpPr>
          <p:spPr>
            <a:xfrm>
              <a:off x="3017858" y="2319439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ㄙ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ㄛ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A461AA4-396B-4E5D-8F84-DDC4247073B7}"/>
                </a:ext>
              </a:extLst>
            </p:cNvPr>
            <p:cNvSpPr txBox="1"/>
            <p:nvPr/>
          </p:nvSpPr>
          <p:spPr>
            <a:xfrm>
              <a:off x="3478781" y="2319439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ㄈ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84CD123B-89B4-438E-8F5E-9193326CB364}"/>
                </a:ext>
              </a:extLst>
            </p:cNvPr>
            <p:cNvSpPr txBox="1"/>
            <p:nvPr/>
          </p:nvSpPr>
          <p:spPr>
            <a:xfrm>
              <a:off x="3700229" y="2319439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ㄇ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09E8A542-FC0F-4CFB-A5D5-88C2C4FE8EF5}"/>
                </a:ext>
              </a:extLst>
            </p:cNvPr>
            <p:cNvSpPr txBox="1"/>
            <p:nvPr/>
          </p:nvSpPr>
          <p:spPr>
            <a:xfrm>
              <a:off x="3943129" y="2255323"/>
              <a:ext cx="441146" cy="68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ㄖ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ㄨ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ㄝ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409E2B61-D0EB-4D54-A405-296ACDB7F776}"/>
                </a:ext>
              </a:extLst>
            </p:cNvPr>
            <p:cNvSpPr txBox="1"/>
            <p:nvPr/>
          </p:nvSpPr>
          <p:spPr>
            <a:xfrm>
              <a:off x="3260758" y="2317840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ㄙ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ㄛ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02CA8E7D-F85E-43FE-9882-B0F9EEF20045}"/>
              </a:ext>
            </a:extLst>
          </p:cNvPr>
          <p:cNvGrpSpPr/>
          <p:nvPr/>
        </p:nvGrpSpPr>
        <p:grpSpPr>
          <a:xfrm>
            <a:off x="4812930" y="2255323"/>
            <a:ext cx="1825210" cy="621063"/>
            <a:chOff x="4812930" y="2255323"/>
            <a:chExt cx="1825210" cy="621063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3A946F6E-20E2-403E-91CF-6F82C4E20A25}"/>
                </a:ext>
              </a:extLst>
            </p:cNvPr>
            <p:cNvSpPr txBox="1"/>
            <p:nvPr/>
          </p:nvSpPr>
          <p:spPr>
            <a:xfrm>
              <a:off x="4812930" y="2313796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ㄇ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41A109C5-B604-47A9-83E4-9A1EEF711D17}"/>
                </a:ext>
              </a:extLst>
            </p:cNvPr>
            <p:cNvSpPr txBox="1"/>
            <p:nvPr/>
          </p:nvSpPr>
          <p:spPr>
            <a:xfrm>
              <a:off x="5319908" y="2313796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ㄇ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35FEC753-2B90-439B-B75C-0998C0CD838B}"/>
                </a:ext>
              </a:extLst>
            </p:cNvPr>
            <p:cNvSpPr txBox="1"/>
            <p:nvPr/>
          </p:nvSpPr>
          <p:spPr>
            <a:xfrm>
              <a:off x="5556453" y="2275029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85F4F679-B443-4AFF-9E8A-6F03A9D08FF6}"/>
                </a:ext>
              </a:extLst>
            </p:cNvPr>
            <p:cNvSpPr txBox="1"/>
            <p:nvPr/>
          </p:nvSpPr>
          <p:spPr>
            <a:xfrm>
              <a:off x="5989122" y="2255323"/>
              <a:ext cx="411186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F98D9ED6-EFF6-4066-98F7-BC219DEB59E5}"/>
                </a:ext>
              </a:extLst>
            </p:cNvPr>
            <p:cNvSpPr txBox="1"/>
            <p:nvPr/>
          </p:nvSpPr>
          <p:spPr>
            <a:xfrm>
              <a:off x="6283848" y="2261297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ㄙ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ㄛ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0A3DEB7B-35F4-4452-8EEE-25EE29079542}"/>
              </a:ext>
            </a:extLst>
          </p:cNvPr>
          <p:cNvGrpSpPr/>
          <p:nvPr/>
        </p:nvGrpSpPr>
        <p:grpSpPr>
          <a:xfrm>
            <a:off x="6609767" y="2251279"/>
            <a:ext cx="1051772" cy="586340"/>
            <a:chOff x="6609767" y="2251279"/>
            <a:chExt cx="1051772" cy="586340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D63C0101-FE3C-4F3E-A7CB-3DC552268C98}"/>
                </a:ext>
              </a:extLst>
            </p:cNvPr>
            <p:cNvSpPr txBox="1"/>
            <p:nvPr/>
          </p:nvSpPr>
          <p:spPr>
            <a:xfrm>
              <a:off x="6940020" y="2275029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ㄙ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ㄛ</a:t>
              </a:r>
              <a:endParaRPr lang="en-US" altLang="zh-T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C75EE590-EE98-4C89-AD64-7C44DD930D2A}"/>
                </a:ext>
              </a:extLst>
            </p:cNvPr>
            <p:cNvSpPr txBox="1"/>
            <p:nvPr/>
          </p:nvSpPr>
          <p:spPr>
            <a:xfrm>
              <a:off x="6609767" y="2251279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ㄈ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E84E69EB-1C33-4A26-88E9-3893FEEE89C1}"/>
                </a:ext>
              </a:extLst>
            </p:cNvPr>
            <p:cNvSpPr txBox="1"/>
            <p:nvPr/>
          </p:nvSpPr>
          <p:spPr>
            <a:xfrm>
              <a:off x="7250353" y="2275029"/>
              <a:ext cx="411186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B09B5AE8-8F25-4CB6-9059-3AEEBDC353B5}"/>
              </a:ext>
            </a:extLst>
          </p:cNvPr>
          <p:cNvGrpSpPr/>
          <p:nvPr/>
        </p:nvGrpSpPr>
        <p:grpSpPr>
          <a:xfrm>
            <a:off x="8037884" y="1972168"/>
            <a:ext cx="1634090" cy="904218"/>
            <a:chOff x="8037884" y="1972168"/>
            <a:chExt cx="1634090" cy="904218"/>
          </a:xfrm>
        </p:grpSpPr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79FB9B1B-362A-4B07-AB34-23DC4D96D94F}"/>
                </a:ext>
              </a:extLst>
            </p:cNvPr>
            <p:cNvSpPr txBox="1"/>
            <p:nvPr/>
          </p:nvSpPr>
          <p:spPr>
            <a:xfrm>
              <a:off x="8037884" y="2313796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9EB248C8-06DF-48E9-BD04-F7C06B73C1B2}"/>
                </a:ext>
              </a:extLst>
            </p:cNvPr>
            <p:cNvSpPr txBox="1"/>
            <p:nvPr/>
          </p:nvSpPr>
          <p:spPr>
            <a:xfrm>
              <a:off x="8587406" y="2313796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F1AD78EC-2544-4149-961B-7AA145864BF6}"/>
                </a:ext>
              </a:extLst>
            </p:cNvPr>
            <p:cNvGrpSpPr/>
            <p:nvPr/>
          </p:nvGrpSpPr>
          <p:grpSpPr>
            <a:xfrm>
              <a:off x="8841423" y="1972168"/>
              <a:ext cx="441146" cy="904218"/>
              <a:chOff x="8922658" y="2354510"/>
              <a:chExt cx="441146" cy="904218"/>
            </a:xfrm>
          </p:grpSpPr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845CF429-4B3D-4FB3-870A-1BCAA4DFEF55}"/>
                  </a:ext>
                </a:extLst>
              </p:cNvPr>
              <p:cNvSpPr txBox="1"/>
              <p:nvPr/>
            </p:nvSpPr>
            <p:spPr>
              <a:xfrm>
                <a:off x="8922658" y="2571104"/>
                <a:ext cx="441146" cy="687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ㄖ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ㄨ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ㄝ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00484381-7C19-45F3-902B-8EF3F3B67E82}"/>
                  </a:ext>
                </a:extLst>
              </p:cNvPr>
              <p:cNvSpPr txBox="1"/>
              <p:nvPr/>
            </p:nvSpPr>
            <p:spPr>
              <a:xfrm>
                <a:off x="9001205" y="2354510"/>
                <a:ext cx="28405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TW" altLang="en-US" sz="1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B7AB59F5-13EC-4670-81BA-7FBFFBFDD7BA}"/>
                </a:ext>
              </a:extLst>
            </p:cNvPr>
            <p:cNvSpPr txBox="1"/>
            <p:nvPr/>
          </p:nvSpPr>
          <p:spPr>
            <a:xfrm>
              <a:off x="9317682" y="2313796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A56C8F86-675C-4E14-85DB-4CBFF9D589A1}"/>
              </a:ext>
            </a:extLst>
          </p:cNvPr>
          <p:cNvGrpSpPr/>
          <p:nvPr/>
        </p:nvGrpSpPr>
        <p:grpSpPr>
          <a:xfrm>
            <a:off x="9898116" y="2091575"/>
            <a:ext cx="1830653" cy="774635"/>
            <a:chOff x="9898116" y="2091575"/>
            <a:chExt cx="1830653" cy="774635"/>
          </a:xfrm>
        </p:grpSpPr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576A409C-3B69-4E5B-96F7-511354CDDEF0}"/>
                </a:ext>
              </a:extLst>
            </p:cNvPr>
            <p:cNvGrpSpPr/>
            <p:nvPr/>
          </p:nvGrpSpPr>
          <p:grpSpPr>
            <a:xfrm>
              <a:off x="11354077" y="2108194"/>
              <a:ext cx="374692" cy="722294"/>
              <a:chOff x="9855050" y="2473917"/>
              <a:chExt cx="374692" cy="722294"/>
            </a:xfrm>
          </p:grpSpPr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73661AF3-2CB4-4544-A32B-BEBEF6A1D86E}"/>
                  </a:ext>
                </a:extLst>
              </p:cNvPr>
              <p:cNvSpPr txBox="1"/>
              <p:nvPr/>
            </p:nvSpPr>
            <p:spPr>
              <a:xfrm>
                <a:off x="9855050" y="2633621"/>
                <a:ext cx="354292" cy="56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ㄉ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ㄛ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D20FD6A3-E477-4224-8CD5-39E9F1454374}"/>
                  </a:ext>
                </a:extLst>
              </p:cNvPr>
              <p:cNvSpPr txBox="1"/>
              <p:nvPr/>
            </p:nvSpPr>
            <p:spPr>
              <a:xfrm>
                <a:off x="9945690" y="2473917"/>
                <a:ext cx="28405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TW" altLang="en-US" sz="1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C7AB080E-25B4-4A07-BBF2-49B19690BFBC}"/>
                </a:ext>
              </a:extLst>
            </p:cNvPr>
            <p:cNvGrpSpPr/>
            <p:nvPr/>
          </p:nvGrpSpPr>
          <p:grpSpPr>
            <a:xfrm>
              <a:off x="9898116" y="2091575"/>
              <a:ext cx="374692" cy="722294"/>
              <a:chOff x="9855050" y="2473917"/>
              <a:chExt cx="374692" cy="722294"/>
            </a:xfrm>
          </p:grpSpPr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9C1346BB-97FF-40F7-9B2C-4536CBE48A59}"/>
                  </a:ext>
                </a:extLst>
              </p:cNvPr>
              <p:cNvSpPr txBox="1"/>
              <p:nvPr/>
            </p:nvSpPr>
            <p:spPr>
              <a:xfrm>
                <a:off x="9855050" y="2633621"/>
                <a:ext cx="312249" cy="56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TW" altLang="en-US" sz="2000" dirty="0">
                    <a:solidFill>
                      <a:srgbClr val="FF0000"/>
                    </a:solidFill>
                  </a:rPr>
                  <a:t>ㄉ</a:t>
                </a:r>
                <a:endParaRPr lang="en-US" altLang="zh-TW" sz="2000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zh-TW" altLang="en-US" sz="2000" dirty="0">
                    <a:solidFill>
                      <a:srgbClr val="FF0000"/>
                    </a:solidFill>
                  </a:rPr>
                  <a:t>ㄛ</a:t>
                </a:r>
                <a:endParaRPr lang="en-US" altLang="zh-TW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AB41C0D6-C6FC-4EDB-AAE8-533C804AE028}"/>
                  </a:ext>
                </a:extLst>
              </p:cNvPr>
              <p:cNvSpPr txBox="1"/>
              <p:nvPr/>
            </p:nvSpPr>
            <p:spPr>
              <a:xfrm>
                <a:off x="9945690" y="2473917"/>
                <a:ext cx="28405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TW" altLang="en-US" sz="1400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endParaRPr lang="en-US" altLang="zh-TW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222BF254-67EC-4DF0-A929-93BF4E16B197}"/>
                </a:ext>
              </a:extLst>
            </p:cNvPr>
            <p:cNvSpPr txBox="1"/>
            <p:nvPr/>
          </p:nvSpPr>
          <p:spPr>
            <a:xfrm>
              <a:off x="10485112" y="2303620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8F852854-8401-4C33-976F-1FEDC2DE7342}"/>
                </a:ext>
              </a:extLst>
            </p:cNvPr>
            <p:cNvSpPr txBox="1"/>
            <p:nvPr/>
          </p:nvSpPr>
          <p:spPr>
            <a:xfrm>
              <a:off x="10773402" y="2200766"/>
              <a:ext cx="411186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566A5DE1-2958-4395-8356-9F1C4DDA0AC3}"/>
                </a:ext>
              </a:extLst>
            </p:cNvPr>
            <p:cNvSpPr txBox="1"/>
            <p:nvPr/>
          </p:nvSpPr>
          <p:spPr>
            <a:xfrm>
              <a:off x="11082006" y="2261297"/>
              <a:ext cx="354292" cy="56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ㄒ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ㄧ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4" name="圖片 53">
            <a:extLst>
              <a:ext uri="{FF2B5EF4-FFF2-40B4-BE49-F238E27FC236}">
                <a16:creationId xmlns:a16="http://schemas.microsoft.com/office/drawing/2014/main" id="{1991F0C5-8AF3-4AAC-8234-07FD8692E8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11262" r="37673" b="83560"/>
          <a:stretch/>
        </p:blipFill>
        <p:spPr>
          <a:xfrm>
            <a:off x="4703204" y="612206"/>
            <a:ext cx="2752742" cy="7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F3D7666-5916-45C1-8C4D-7A5F231D0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8541B8E-48F2-4430-9305-D8888159C1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71197" b="20000"/>
          <a:stretch/>
        </p:blipFill>
        <p:spPr>
          <a:xfrm>
            <a:off x="275014" y="2643326"/>
            <a:ext cx="11641972" cy="1571348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C865023B-ECB0-4671-8B0E-D367F7DF7DC7}"/>
              </a:ext>
            </a:extLst>
          </p:cNvPr>
          <p:cNvGrpSpPr/>
          <p:nvPr/>
        </p:nvGrpSpPr>
        <p:grpSpPr>
          <a:xfrm>
            <a:off x="1200766" y="2494409"/>
            <a:ext cx="5265138" cy="904218"/>
            <a:chOff x="1200766" y="2494409"/>
            <a:chExt cx="5265138" cy="904218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4C9074F6-4B5A-42D5-96AD-939D6C4E1FF7}"/>
                </a:ext>
              </a:extLst>
            </p:cNvPr>
            <p:cNvSpPr txBox="1"/>
            <p:nvPr/>
          </p:nvSpPr>
          <p:spPr>
            <a:xfrm>
              <a:off x="3741917" y="2769416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F95A5BB-F29D-4133-93D5-0AEAC9FCD3FD}"/>
                </a:ext>
              </a:extLst>
            </p:cNvPr>
            <p:cNvSpPr txBox="1"/>
            <p:nvPr/>
          </p:nvSpPr>
          <p:spPr>
            <a:xfrm>
              <a:off x="2524429" y="2788825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ㄙ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ㄛ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8FFD26E1-4036-4F1D-A743-E13467670E4F}"/>
                </a:ext>
              </a:extLst>
            </p:cNvPr>
            <p:cNvGrpSpPr/>
            <p:nvPr/>
          </p:nvGrpSpPr>
          <p:grpSpPr>
            <a:xfrm>
              <a:off x="1200766" y="2494409"/>
              <a:ext cx="441146" cy="904218"/>
              <a:chOff x="8922658" y="2354510"/>
              <a:chExt cx="441146" cy="904218"/>
            </a:xfrm>
          </p:grpSpPr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AFB7CD9-5BC2-4B33-B805-473B55D67160}"/>
                  </a:ext>
                </a:extLst>
              </p:cNvPr>
              <p:cNvSpPr txBox="1"/>
              <p:nvPr/>
            </p:nvSpPr>
            <p:spPr>
              <a:xfrm>
                <a:off x="8922658" y="2571104"/>
                <a:ext cx="441146" cy="687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ㄖ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ㄨ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5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</a:rPr>
                  <a:t>ㄝ</a:t>
                </a:r>
                <a:endParaRPr lang="en-US" altLang="zh-TW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E29EAB9-6A4C-4095-8FBA-C5F56B1F2D31}"/>
                  </a:ext>
                </a:extLst>
              </p:cNvPr>
              <p:cNvSpPr txBox="1"/>
              <p:nvPr/>
            </p:nvSpPr>
            <p:spPr>
              <a:xfrm>
                <a:off x="9001205" y="2354510"/>
                <a:ext cx="28405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TW" altLang="en-US" sz="1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endParaRPr lang="en-US" altLang="zh-TW" sz="1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6CDEE0CC-C539-45F5-9707-31C9BF7AB654}"/>
                </a:ext>
              </a:extLst>
            </p:cNvPr>
            <p:cNvSpPr txBox="1"/>
            <p:nvPr/>
          </p:nvSpPr>
          <p:spPr>
            <a:xfrm>
              <a:off x="5194780" y="2777580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ㄙ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ㄛ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1A087E42-A1FD-4861-A5CB-1AEA05A387DB}"/>
                </a:ext>
              </a:extLst>
            </p:cNvPr>
            <p:cNvSpPr txBox="1"/>
            <p:nvPr/>
          </p:nvSpPr>
          <p:spPr>
            <a:xfrm>
              <a:off x="6111612" y="2769415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ㄈ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167B0D83-C5BD-465C-BBAF-BA674EA387B5}"/>
                </a:ext>
              </a:extLst>
            </p:cNvPr>
            <p:cNvSpPr txBox="1"/>
            <p:nvPr/>
          </p:nvSpPr>
          <p:spPr>
            <a:xfrm>
              <a:off x="4742620" y="2777425"/>
              <a:ext cx="354292" cy="5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ㄌ</a:t>
              </a:r>
              <a:endParaRPr lang="en-US" altLang="zh-TW" sz="2000" b="1" dirty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</a:rPr>
                <a:t>ㄚ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74DF563-8EBA-46D9-B362-835A4C298907}"/>
              </a:ext>
            </a:extLst>
          </p:cNvPr>
          <p:cNvSpPr txBox="1"/>
          <p:nvPr/>
        </p:nvSpPr>
        <p:spPr>
          <a:xfrm>
            <a:off x="6815336" y="2769414"/>
            <a:ext cx="354292" cy="570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2000" b="1" dirty="0">
                <a:solidFill>
                  <a:srgbClr val="FF0000"/>
                </a:solidFill>
              </a:rPr>
              <a:t>ㄙ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</a:pPr>
            <a:r>
              <a:rPr lang="zh-TW" altLang="en-US" sz="2000" b="1" dirty="0">
                <a:solidFill>
                  <a:srgbClr val="FF0000"/>
                </a:solidFill>
              </a:rPr>
              <a:t>ㄛ</a:t>
            </a:r>
            <a:endParaRPr lang="en-US" altLang="zh-TW" sz="2200" b="1" dirty="0">
              <a:solidFill>
                <a:srgbClr val="FF0000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282E6EC1-DC3C-45CD-AFEE-6219C0F630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11262" r="37673" b="83560"/>
          <a:stretch/>
        </p:blipFill>
        <p:spPr>
          <a:xfrm>
            <a:off x="4719629" y="724618"/>
            <a:ext cx="2752742" cy="7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F3D7666-5916-45C1-8C4D-7A5F231D0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1E2F943-43C3-461E-8F46-B617F027A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11262" r="37673" b="83560"/>
          <a:stretch/>
        </p:blipFill>
        <p:spPr>
          <a:xfrm>
            <a:off x="4719629" y="120936"/>
            <a:ext cx="2752742" cy="70133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9A150C7-6F8F-4BE0-84BD-F76A41F76C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t="22135" r="17720" b="12363"/>
          <a:stretch/>
        </p:blipFill>
        <p:spPr>
          <a:xfrm>
            <a:off x="3738978" y="943207"/>
            <a:ext cx="4570521" cy="59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88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185</Words>
  <Application>Microsoft Office PowerPoint</Application>
  <PresentationFormat>寬螢幕</PresentationFormat>
  <Paragraphs>191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新細明體</vt:lpstr>
      <vt:lpstr>標楷體</vt:lpstr>
      <vt:lpstr>Arial</vt:lpstr>
      <vt:lpstr>Calibri</vt:lpstr>
      <vt:lpstr>Calibri Light</vt:lpstr>
      <vt:lpstr>Wingdings 2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</cp:revision>
  <dcterms:created xsi:type="dcterms:W3CDTF">2022-01-12T17:55:40Z</dcterms:created>
  <dcterms:modified xsi:type="dcterms:W3CDTF">2022-01-13T01:35:48Z</dcterms:modified>
</cp:coreProperties>
</file>